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25"/>
  </p:notesMasterIdLst>
  <p:sldIdLst>
    <p:sldId id="385" r:id="rId5"/>
    <p:sldId id="384" r:id="rId6"/>
    <p:sldId id="383" r:id="rId7"/>
    <p:sldId id="256" r:id="rId8"/>
    <p:sldId id="386" r:id="rId9"/>
    <p:sldId id="257" r:id="rId10"/>
    <p:sldId id="259" r:id="rId11"/>
    <p:sldId id="279" r:id="rId12"/>
    <p:sldId id="261" r:id="rId13"/>
    <p:sldId id="393" r:id="rId14"/>
    <p:sldId id="396" r:id="rId15"/>
    <p:sldId id="390" r:id="rId16"/>
    <p:sldId id="381" r:id="rId17"/>
    <p:sldId id="394" r:id="rId18"/>
    <p:sldId id="397" r:id="rId19"/>
    <p:sldId id="392" r:id="rId20"/>
    <p:sldId id="375" r:id="rId21"/>
    <p:sldId id="395" r:id="rId22"/>
    <p:sldId id="398" r:id="rId23"/>
    <p:sldId id="391" r:id="rId2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959DA5"/>
        </a:solidFill>
        <a:effectLst/>
        <a:uFillTx/>
        <a:latin typeface="Menlo"/>
        <a:ea typeface="Menlo"/>
        <a:cs typeface="Menlo"/>
        <a:sym typeface="Menlo"/>
      </a:defRPr>
    </a:lvl1pPr>
    <a:lvl2pPr marL="0" marR="0" indent="228600" algn="l" defTabSz="825500"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959DA5"/>
        </a:solidFill>
        <a:effectLst/>
        <a:uFillTx/>
        <a:latin typeface="Menlo"/>
        <a:ea typeface="Menlo"/>
        <a:cs typeface="Menlo"/>
        <a:sym typeface="Menlo"/>
      </a:defRPr>
    </a:lvl2pPr>
    <a:lvl3pPr marL="0" marR="0" indent="457200" algn="l" defTabSz="825500"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959DA5"/>
        </a:solidFill>
        <a:effectLst/>
        <a:uFillTx/>
        <a:latin typeface="Menlo"/>
        <a:ea typeface="Menlo"/>
        <a:cs typeface="Menlo"/>
        <a:sym typeface="Menlo"/>
      </a:defRPr>
    </a:lvl3pPr>
    <a:lvl4pPr marL="0" marR="0" indent="685800" algn="l" defTabSz="825500"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959DA5"/>
        </a:solidFill>
        <a:effectLst/>
        <a:uFillTx/>
        <a:latin typeface="Menlo"/>
        <a:ea typeface="Menlo"/>
        <a:cs typeface="Menlo"/>
        <a:sym typeface="Menlo"/>
      </a:defRPr>
    </a:lvl4pPr>
    <a:lvl5pPr marL="0" marR="0" indent="914400" algn="l" defTabSz="825500"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959DA5"/>
        </a:solidFill>
        <a:effectLst/>
        <a:uFillTx/>
        <a:latin typeface="Menlo"/>
        <a:ea typeface="Menlo"/>
        <a:cs typeface="Menlo"/>
        <a:sym typeface="Menlo"/>
      </a:defRPr>
    </a:lvl5pPr>
    <a:lvl6pPr marL="0" marR="0" indent="1143000" algn="l" defTabSz="825500"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959DA5"/>
        </a:solidFill>
        <a:effectLst/>
        <a:uFillTx/>
        <a:latin typeface="Menlo"/>
        <a:ea typeface="Menlo"/>
        <a:cs typeface="Menlo"/>
        <a:sym typeface="Menlo"/>
      </a:defRPr>
    </a:lvl6pPr>
    <a:lvl7pPr marL="0" marR="0" indent="1371600" algn="l" defTabSz="825500"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959DA5"/>
        </a:solidFill>
        <a:effectLst/>
        <a:uFillTx/>
        <a:latin typeface="Menlo"/>
        <a:ea typeface="Menlo"/>
        <a:cs typeface="Menlo"/>
        <a:sym typeface="Menlo"/>
      </a:defRPr>
    </a:lvl7pPr>
    <a:lvl8pPr marL="0" marR="0" indent="1600200" algn="l" defTabSz="825500"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959DA5"/>
        </a:solidFill>
        <a:effectLst/>
        <a:uFillTx/>
        <a:latin typeface="Menlo"/>
        <a:ea typeface="Menlo"/>
        <a:cs typeface="Menlo"/>
        <a:sym typeface="Menlo"/>
      </a:defRPr>
    </a:lvl8pPr>
    <a:lvl9pPr marL="0" marR="0" indent="1828800" algn="l" defTabSz="825500"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959DA5"/>
        </a:solidFill>
        <a:effectLst/>
        <a:uFillTx/>
        <a:latin typeface="Menlo"/>
        <a:ea typeface="Menlo"/>
        <a:cs typeface="Menlo"/>
        <a:sym typeface="Menlo"/>
      </a:defRPr>
    </a:lvl9pPr>
  </p:defaultTextStyle>
  <p:extLst>
    <p:ext uri="{521415D9-36F7-43E2-AB2F-B90AF26B5E84}">
      <p14:sectionLst xmlns:p14="http://schemas.microsoft.com/office/powerpoint/2010/main">
        <p14:section name="Speaker notes" id="{6957B170-4567-3F40-AA4D-43C1FA84453D}">
          <p14:sldIdLst>
            <p14:sldId id="385"/>
            <p14:sldId id="384"/>
            <p14:sldId id="383"/>
          </p14:sldIdLst>
        </p14:section>
        <p14:section name="Day 1" id="{FA7618DE-6BE4-D54D-ACC9-A3E378F8CC14}">
          <p14:sldIdLst>
            <p14:sldId id="256"/>
            <p14:sldId id="386"/>
            <p14:sldId id="257"/>
            <p14:sldId id="259"/>
            <p14:sldId id="279"/>
            <p14:sldId id="261"/>
            <p14:sldId id="393"/>
            <p14:sldId id="396"/>
          </p14:sldIdLst>
        </p14:section>
        <p14:section name="Day 2" id="{AA0A6E96-7DF9-E749-84EA-EE0C20DF89B6}">
          <p14:sldIdLst>
            <p14:sldId id="390"/>
            <p14:sldId id="381"/>
            <p14:sldId id="394"/>
            <p14:sldId id="397"/>
          </p14:sldIdLst>
        </p14:section>
        <p14:section name="Day 3" id="{22818BF1-ADAA-4644-8DF7-6AAF55AC8F44}">
          <p14:sldIdLst>
            <p14:sldId id="392"/>
            <p14:sldId id="375"/>
            <p14:sldId id="395"/>
            <p14:sldId id="398"/>
          </p14:sldIdLst>
        </p14:section>
        <p14:section name="Day 4" id="{ABDCD540-D24E-0543-B8C4-08FAB9C9F672}">
          <p14:sldIdLst>
            <p14:sldId id="391"/>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6E36F28-C949-E1A4-2732-E967270BB0F4}" name="Jennifer Kerns" initials="JK" userId="S::jekerns@microsoft.com::7a7ba3d1-50b4-49da-baa7-fc4a112cad8c" providerId="AD"/>
  <p188:author id="{47D99D64-D657-2AD7-57F0-2F103B3AC1AC}" name="Lucie Le Naour" initials="LN" userId="S::lucielenaour@microsoft.com::f212e924-b4dc-4284-94a8-1eabd5f87fde" providerId="AD"/>
  <p188:author id="{8524AA76-E769-DDEF-F1D4-3EAAF7659E4C}" name="Briana Swift" initials="BS" userId="S::brswift@microsoft.com::54421b65-fbbc-4877-97ec-d3d86ee727be" providerId="AD"/>
  <p188:author id="{103A85BD-7251-0FC6-5016-26C8A085663C}" name="Jon Lipsky" initials="JL" userId="S::jolips@microsoft.com::4d738e07-089e-4145-86e6-0ca27d51cbda" providerId="AD"/>
  <p188:author id="{B27174C4-16CD-F174-54A3-A4AC3973BD24}" name="Tiago Pascoal" initials="TP" userId="S::tipascoa@microsoft.com::a2eb2c44-951b-4775-90b0-ed17cdc7492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66D6"/>
    <a:srgbClr val="8A63D2"/>
    <a:srgbClr val="6BB8FF"/>
    <a:srgbClr val="0086FF"/>
    <a:srgbClr val="DBAB09"/>
    <a:srgbClr val="56606A"/>
    <a:srgbClr val="D1D5DB"/>
    <a:srgbClr val="23292E"/>
    <a:srgbClr val="FFEB6B"/>
    <a:srgbClr val="F7C71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84B59F-2083-0000-D1F2-3ADB90281696}" v="5" dt="2021-03-18T16:03:45.883"/>
    <p1510:client id="{0BC5AB9F-0074-0000-D58B-04948188E0A8}" v="1" dt="2021-02-16T09:26:25.094"/>
    <p1510:client id="{11F9B09F-A0B3-0000-D567-E17E7677F1EC}" v="36" dt="2021-03-04T13:48:01.040"/>
    <p1510:client id="{17D1EAED-B518-FF8C-F3C7-0BAD2B51D562}" v="197" dt="2021-03-04T14:17:33.481"/>
    <p1510:client id="{1C7DB39F-70CE-0000-D58B-03E0F8638D43}" v="2" dt="2021-03-12T08:55:45.520"/>
    <p1510:client id="{1ECFAD9F-30C4-0000-D168-A2407E6497D9}" v="1" dt="2021-02-22T17:25:50.961"/>
    <p1510:client id="{272FAE9F-A04D-0000-D567-E43313EBC8E7}" v="2" dt="2021-02-23T21:28:06.323"/>
    <p1510:client id="{2B7EB39F-3029-0000-D1F2-3E7CF966D57D}" v="2" dt="2021-03-12T09:21:58.399"/>
    <p1510:client id="{40F6B09F-2079-0000-D567-ED6AD2DFCAB0}" v="3" dt="2021-03-04T12:40:50.867"/>
    <p1510:client id="{4D7EB39F-B06A-0000-D168-A27884AED2A7}" v="110" dt="2021-03-12T09:42:08.959"/>
    <p1510:client id="{58C7AD9F-D062-0000-D58B-0DF918BA5DEB}" v="5" dt="2021-02-22T15:18:37.807"/>
    <p1510:client id="{7CFCB09F-D039-0000-D168-A3BE600D97FE}" v="58" dt="2021-03-04T14:29:02.868"/>
    <p1510:client id="{8AF8B09F-D0FA-0000-D168-A5E7FD39039B}" v="508" dt="2021-03-04T13:18:08.343"/>
    <p1510:client id="{97E9CF70-E6D4-F690-85B8-D3782C459F78}" v="9" dt="2021-02-23T21:41:37.883"/>
    <p1510:client id="{98C4AC9F-5001-0000-D567-E4DB843549EA}" v="214" dt="2021-02-19T11:49:46.155"/>
    <p1510:client id="{C57EB39F-305F-0000-D1F2-350FC9353823}" v="23" dt="2021-03-12T09:43:25.500"/>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76BA"/>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Ref idx="minor">
          <a:srgbClr val="FFFFFF"/>
        </a:fontRef>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Ref idx="minor">
          <a:srgbClr val="FFFFFF"/>
        </a:fontRef>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na Swift" userId="S::brswift@microsoft.com::54421b65-fbbc-4877-97ec-d3d86ee727be" providerId="AD" clId="Web-{8AF8B09F-D0FA-0000-D168-A5E7FD39039B}"/>
    <pc:docChg chg="mod addSld delSld modSld sldOrd modMainMaster modSection">
      <pc:chgData name="Briana Swift" userId="S::brswift@microsoft.com::54421b65-fbbc-4877-97ec-d3d86ee727be" providerId="AD" clId="Web-{8AF8B09F-D0FA-0000-D168-A5E7FD39039B}" dt="2021-03-04T13:18:08.343" v="265"/>
      <pc:docMkLst>
        <pc:docMk/>
      </pc:docMkLst>
      <pc:sldChg chg="del ord">
        <pc:chgData name="Briana Swift" userId="S::brswift@microsoft.com::54421b65-fbbc-4877-97ec-d3d86ee727be" providerId="AD" clId="Web-{8AF8B09F-D0FA-0000-D168-A5E7FD39039B}" dt="2021-03-04T13:18:08.343" v="265"/>
        <pc:sldMkLst>
          <pc:docMk/>
          <pc:sldMk cId="2472753453" sldId="368"/>
        </pc:sldMkLst>
      </pc:sldChg>
      <pc:sldChg chg="modSp delCm modCm">
        <pc:chgData name="Briana Swift" userId="S::brswift@microsoft.com::54421b65-fbbc-4877-97ec-d3d86ee727be" providerId="AD" clId="Web-{8AF8B09F-D0FA-0000-D168-A5E7FD39039B}" dt="2021-03-04T13:16:32.996" v="245"/>
        <pc:sldMkLst>
          <pc:docMk/>
          <pc:sldMk cId="3014469701" sldId="383"/>
        </pc:sldMkLst>
        <pc:spChg chg="mod">
          <ac:chgData name="Briana Swift" userId="S::brswift@microsoft.com::54421b65-fbbc-4877-97ec-d3d86ee727be" providerId="AD" clId="Web-{8AF8B09F-D0FA-0000-D168-A5E7FD39039B}" dt="2021-03-04T13:16:28.856" v="243" actId="20577"/>
          <ac:spMkLst>
            <pc:docMk/>
            <pc:sldMk cId="3014469701" sldId="383"/>
            <ac:spMk id="2" creationId="{CA5B98D3-4474-154D-8C24-B27E95BE1E87}"/>
          </ac:spMkLst>
        </pc:spChg>
      </pc:sldChg>
      <pc:sldChg chg="modSp add">
        <pc:chgData name="Briana Swift" userId="S::brswift@microsoft.com::54421b65-fbbc-4877-97ec-d3d86ee727be" providerId="AD" clId="Web-{8AF8B09F-D0FA-0000-D168-A5E7FD39039B}" dt="2021-03-04T13:14:11.930" v="182" actId="20577"/>
        <pc:sldMkLst>
          <pc:docMk/>
          <pc:sldMk cId="48132266" sldId="384"/>
        </pc:sldMkLst>
        <pc:spChg chg="mod">
          <ac:chgData name="Briana Swift" userId="S::brswift@microsoft.com::54421b65-fbbc-4877-97ec-d3d86ee727be" providerId="AD" clId="Web-{8AF8B09F-D0FA-0000-D168-A5E7FD39039B}" dt="2021-03-04T13:14:03.273" v="179" actId="1076"/>
          <ac:spMkLst>
            <pc:docMk/>
            <pc:sldMk cId="48132266" sldId="384"/>
            <ac:spMk id="2" creationId="{2221B24D-674B-4A44-B28D-C46B043B7DFD}"/>
          </ac:spMkLst>
        </pc:spChg>
        <pc:spChg chg="mod">
          <ac:chgData name="Briana Swift" userId="S::brswift@microsoft.com::54421b65-fbbc-4877-97ec-d3d86ee727be" providerId="AD" clId="Web-{8AF8B09F-D0FA-0000-D168-A5E7FD39039B}" dt="2021-03-04T13:14:07.570" v="180" actId="20577"/>
          <ac:spMkLst>
            <pc:docMk/>
            <pc:sldMk cId="48132266" sldId="384"/>
            <ac:spMk id="4" creationId="{2E6294AD-5E81-DC4C-AF5A-8F28F6B911A4}"/>
          </ac:spMkLst>
        </pc:spChg>
        <pc:spChg chg="mod">
          <ac:chgData name="Briana Swift" userId="S::brswift@microsoft.com::54421b65-fbbc-4877-97ec-d3d86ee727be" providerId="AD" clId="Web-{8AF8B09F-D0FA-0000-D168-A5E7FD39039B}" dt="2021-03-04T13:14:11.930" v="182" actId="20577"/>
          <ac:spMkLst>
            <pc:docMk/>
            <pc:sldMk cId="48132266" sldId="384"/>
            <ac:spMk id="5" creationId="{28C7B76F-C83F-0F49-8A43-1C95BE1C8D5C}"/>
          </ac:spMkLst>
        </pc:spChg>
      </pc:sldChg>
      <pc:sldChg chg="modSp add">
        <pc:chgData name="Briana Swift" userId="S::brswift@microsoft.com::54421b65-fbbc-4877-97ec-d3d86ee727be" providerId="AD" clId="Web-{8AF8B09F-D0FA-0000-D168-A5E7FD39039B}" dt="2021-03-04T13:18:04.249" v="264" actId="20577"/>
        <pc:sldMkLst>
          <pc:docMk/>
          <pc:sldMk cId="287249426" sldId="385"/>
        </pc:sldMkLst>
        <pc:spChg chg="mod">
          <ac:chgData name="Briana Swift" userId="S::brswift@microsoft.com::54421b65-fbbc-4877-97ec-d3d86ee727be" providerId="AD" clId="Web-{8AF8B09F-D0FA-0000-D168-A5E7FD39039B}" dt="2021-03-04T13:18:04.249" v="264" actId="20577"/>
          <ac:spMkLst>
            <pc:docMk/>
            <pc:sldMk cId="287249426" sldId="385"/>
            <ac:spMk id="2" creationId="{2221B24D-674B-4A44-B28D-C46B043B7DFD}"/>
          </ac:spMkLst>
        </pc:spChg>
      </pc:sldChg>
      <pc:sldChg chg="add replId">
        <pc:chgData name="Briana Swift" userId="S::brswift@microsoft.com::54421b65-fbbc-4877-97ec-d3d86ee727be" providerId="AD" clId="Web-{8AF8B09F-D0FA-0000-D168-A5E7FD39039B}" dt="2021-03-04T13:17:38.358" v="246"/>
        <pc:sldMkLst>
          <pc:docMk/>
          <pc:sldMk cId="2221970221" sldId="386"/>
        </pc:sldMkLst>
      </pc:sldChg>
      <pc:sldMasterChg chg="addSldLayout modSldLayout">
        <pc:chgData name="Briana Swift" userId="S::brswift@microsoft.com::54421b65-fbbc-4877-97ec-d3d86ee727be" providerId="AD" clId="Web-{8AF8B09F-D0FA-0000-D168-A5E7FD39039B}" dt="2021-03-04T13:11:51.129" v="0"/>
        <pc:sldMasterMkLst>
          <pc:docMk/>
          <pc:sldMasterMk cId="0" sldId="2147483648"/>
        </pc:sldMasterMkLst>
        <pc:sldLayoutChg chg="add">
          <pc:chgData name="Briana Swift" userId="S::brswift@microsoft.com::54421b65-fbbc-4877-97ec-d3d86ee727be" providerId="AD" clId="Web-{8AF8B09F-D0FA-0000-D168-A5E7FD39039B}" dt="2021-03-04T13:11:51.129" v="0"/>
          <pc:sldLayoutMkLst>
            <pc:docMk/>
            <pc:sldMasterMk cId="0" sldId="2147483648"/>
            <pc:sldLayoutMk cId="625684371" sldId="2147483712"/>
          </pc:sldLayoutMkLst>
        </pc:sldLayoutChg>
        <pc:sldLayoutChg chg="add">
          <pc:chgData name="Briana Swift" userId="S::brswift@microsoft.com::54421b65-fbbc-4877-97ec-d3d86ee727be" providerId="AD" clId="Web-{8AF8B09F-D0FA-0000-D168-A5E7FD39039B}" dt="2021-03-04T13:11:51.129" v="0"/>
          <pc:sldLayoutMkLst>
            <pc:docMk/>
            <pc:sldMasterMk cId="0" sldId="2147483648"/>
            <pc:sldLayoutMk cId="3857562502" sldId="2147483713"/>
          </pc:sldLayoutMkLst>
        </pc:sldLayoutChg>
        <pc:sldLayoutChg chg="add">
          <pc:chgData name="Briana Swift" userId="S::brswift@microsoft.com::54421b65-fbbc-4877-97ec-d3d86ee727be" providerId="AD" clId="Web-{8AF8B09F-D0FA-0000-D168-A5E7FD39039B}" dt="2021-03-04T13:11:51.129" v="0"/>
          <pc:sldLayoutMkLst>
            <pc:docMk/>
            <pc:sldMasterMk cId="0" sldId="2147483648"/>
            <pc:sldLayoutMk cId="2559333553" sldId="2147483714"/>
          </pc:sldLayoutMkLst>
        </pc:sldLayoutChg>
        <pc:sldLayoutChg chg="add">
          <pc:chgData name="Briana Swift" userId="S::brswift@microsoft.com::54421b65-fbbc-4877-97ec-d3d86ee727be" providerId="AD" clId="Web-{8AF8B09F-D0FA-0000-D168-A5E7FD39039B}" dt="2021-03-04T13:11:51.129" v="0"/>
          <pc:sldLayoutMkLst>
            <pc:docMk/>
            <pc:sldMasterMk cId="0" sldId="2147483648"/>
            <pc:sldLayoutMk cId="587829091" sldId="2147483715"/>
          </pc:sldLayoutMkLst>
        </pc:sldLayoutChg>
        <pc:sldLayoutChg chg="add">
          <pc:chgData name="Briana Swift" userId="S::brswift@microsoft.com::54421b65-fbbc-4877-97ec-d3d86ee727be" providerId="AD" clId="Web-{8AF8B09F-D0FA-0000-D168-A5E7FD39039B}" dt="2021-03-04T13:11:51.129" v="0"/>
          <pc:sldLayoutMkLst>
            <pc:docMk/>
            <pc:sldMasterMk cId="0" sldId="2147483648"/>
            <pc:sldLayoutMk cId="2904048780" sldId="2147483716"/>
          </pc:sldLayoutMkLst>
        </pc:sldLayoutChg>
        <pc:sldLayoutChg chg="add">
          <pc:chgData name="Briana Swift" userId="S::brswift@microsoft.com::54421b65-fbbc-4877-97ec-d3d86ee727be" providerId="AD" clId="Web-{8AF8B09F-D0FA-0000-D168-A5E7FD39039B}" dt="2021-03-04T13:11:51.129" v="0"/>
          <pc:sldLayoutMkLst>
            <pc:docMk/>
            <pc:sldMasterMk cId="0" sldId="2147483648"/>
            <pc:sldLayoutMk cId="2702043269" sldId="2147483717"/>
          </pc:sldLayoutMkLst>
        </pc:sldLayoutChg>
        <pc:sldLayoutChg chg="add">
          <pc:chgData name="Briana Swift" userId="S::brswift@microsoft.com::54421b65-fbbc-4877-97ec-d3d86ee727be" providerId="AD" clId="Web-{8AF8B09F-D0FA-0000-D168-A5E7FD39039B}" dt="2021-03-04T13:11:51.129" v="0"/>
          <pc:sldLayoutMkLst>
            <pc:docMk/>
            <pc:sldMasterMk cId="0" sldId="2147483648"/>
            <pc:sldLayoutMk cId="1004885819" sldId="2147483718"/>
          </pc:sldLayoutMkLst>
        </pc:sldLayoutChg>
        <pc:sldLayoutChg chg="add">
          <pc:chgData name="Briana Swift" userId="S::brswift@microsoft.com::54421b65-fbbc-4877-97ec-d3d86ee727be" providerId="AD" clId="Web-{8AF8B09F-D0FA-0000-D168-A5E7FD39039B}" dt="2021-03-04T13:11:51.129" v="0"/>
          <pc:sldLayoutMkLst>
            <pc:docMk/>
            <pc:sldMasterMk cId="0" sldId="2147483648"/>
            <pc:sldLayoutMk cId="3327948323" sldId="2147483719"/>
          </pc:sldLayoutMkLst>
        </pc:sldLayoutChg>
        <pc:sldLayoutChg chg="replId">
          <pc:chgData name="Briana Swift" userId="S::brswift@microsoft.com::54421b65-fbbc-4877-97ec-d3d86ee727be" providerId="AD" clId="Web-{8AF8B09F-D0FA-0000-D168-A5E7FD39039B}" dt="2021-03-04T13:11:51.129" v="0"/>
          <pc:sldLayoutMkLst>
            <pc:docMk/>
            <pc:sldMasterMk cId="0" sldId="2147483648"/>
            <pc:sldLayoutMk cId="1706730974" sldId="2147483720"/>
          </pc:sldLayoutMkLst>
        </pc:sldLayoutChg>
        <pc:sldLayoutChg chg="replId">
          <pc:chgData name="Briana Swift" userId="S::brswift@microsoft.com::54421b65-fbbc-4877-97ec-d3d86ee727be" providerId="AD" clId="Web-{8AF8B09F-D0FA-0000-D168-A5E7FD39039B}" dt="2021-03-04T13:11:51.129" v="0"/>
          <pc:sldLayoutMkLst>
            <pc:docMk/>
            <pc:sldMasterMk cId="0" sldId="2147483648"/>
            <pc:sldLayoutMk cId="973966115" sldId="2147483721"/>
          </pc:sldLayoutMkLst>
        </pc:sldLayoutChg>
        <pc:sldLayoutChg chg="replId">
          <pc:chgData name="Briana Swift" userId="S::brswift@microsoft.com::54421b65-fbbc-4877-97ec-d3d86ee727be" providerId="AD" clId="Web-{8AF8B09F-D0FA-0000-D168-A5E7FD39039B}" dt="2021-03-04T13:11:51.129" v="0"/>
          <pc:sldLayoutMkLst>
            <pc:docMk/>
            <pc:sldMasterMk cId="0" sldId="2147483648"/>
            <pc:sldLayoutMk cId="2659999967" sldId="2147483722"/>
          </pc:sldLayoutMkLst>
        </pc:sldLayoutChg>
        <pc:sldLayoutChg chg="replId">
          <pc:chgData name="Briana Swift" userId="S::brswift@microsoft.com::54421b65-fbbc-4877-97ec-d3d86ee727be" providerId="AD" clId="Web-{8AF8B09F-D0FA-0000-D168-A5E7FD39039B}" dt="2021-03-04T13:11:51.129" v="0"/>
          <pc:sldLayoutMkLst>
            <pc:docMk/>
            <pc:sldMasterMk cId="0" sldId="2147483648"/>
            <pc:sldLayoutMk cId="3677912130" sldId="2147483723"/>
          </pc:sldLayoutMkLst>
        </pc:sldLayoutChg>
      </pc:sldMasterChg>
    </pc:docChg>
  </pc:docChgLst>
  <pc:docChgLst>
    <pc:chgData name="Jennifer Kerns" userId="S::jekerns@microsoft.com::7a7ba3d1-50b4-49da-baa7-fc4a112cad8c" providerId="AD" clId="Web-{97E9CF70-E6D4-F690-85B8-D3782C459F78}"/>
    <pc:docChg chg="mod">
      <pc:chgData name="Jennifer Kerns" userId="S::jekerns@microsoft.com::7a7ba3d1-50b4-49da-baa7-fc4a112cad8c" providerId="AD" clId="Web-{97E9CF70-E6D4-F690-85B8-D3782C459F78}" dt="2021-02-23T21:41:37.883" v="8"/>
      <pc:docMkLst>
        <pc:docMk/>
      </pc:docMkLst>
      <pc:sldChg chg="addCm delCm">
        <pc:chgData name="Jennifer Kerns" userId="S::jekerns@microsoft.com::7a7ba3d1-50b4-49da-baa7-fc4a112cad8c" providerId="AD" clId="Web-{97E9CF70-E6D4-F690-85B8-D3782C459F78}" dt="2021-02-23T21:37:14.345" v="5"/>
        <pc:sldMkLst>
          <pc:docMk/>
          <pc:sldMk cId="2953071793" sldId="261"/>
        </pc:sldMkLst>
      </pc:sldChg>
      <pc:sldChg chg="addCm">
        <pc:chgData name="Jennifer Kerns" userId="S::jekerns@microsoft.com::7a7ba3d1-50b4-49da-baa7-fc4a112cad8c" providerId="AD" clId="Web-{97E9CF70-E6D4-F690-85B8-D3782C459F78}" dt="2021-02-23T21:26:57.752" v="1"/>
        <pc:sldMkLst>
          <pc:docMk/>
          <pc:sldMk cId="4104954423" sldId="278"/>
        </pc:sldMkLst>
      </pc:sldChg>
      <pc:sldChg chg="addCm modCm">
        <pc:chgData name="Jennifer Kerns" userId="S::jekerns@microsoft.com::7a7ba3d1-50b4-49da-baa7-fc4a112cad8c" providerId="AD" clId="Web-{97E9CF70-E6D4-F690-85B8-D3782C459F78}" dt="2021-02-23T21:41:37.883" v="8"/>
        <pc:sldMkLst>
          <pc:docMk/>
          <pc:sldMk cId="3014469701" sldId="383"/>
        </pc:sldMkLst>
      </pc:sldChg>
    </pc:docChg>
  </pc:docChgLst>
  <pc:docChgLst>
    <pc:chgData name="Briana Swift" userId="S::brswift@microsoft.com::54421b65-fbbc-4877-97ec-d3d86ee727be" providerId="AD" clId="Web-{98C4AC9F-5001-0000-D567-E4DB843549EA}"/>
    <pc:docChg chg="modSld">
      <pc:chgData name="Briana Swift" userId="S::brswift@microsoft.com::54421b65-fbbc-4877-97ec-d3d86ee727be" providerId="AD" clId="Web-{98C4AC9F-5001-0000-D567-E4DB843549EA}" dt="2021-02-19T11:49:46.155" v="112" actId="20577"/>
      <pc:docMkLst>
        <pc:docMk/>
      </pc:docMkLst>
      <pc:sldChg chg="modSp">
        <pc:chgData name="Briana Swift" userId="S::brswift@microsoft.com::54421b65-fbbc-4877-97ec-d3d86ee727be" providerId="AD" clId="Web-{98C4AC9F-5001-0000-D567-E4DB843549EA}" dt="2021-02-19T11:49:46.155" v="112" actId="20577"/>
        <pc:sldMkLst>
          <pc:docMk/>
          <pc:sldMk cId="3014469701" sldId="383"/>
        </pc:sldMkLst>
        <pc:spChg chg="mod">
          <ac:chgData name="Briana Swift" userId="S::brswift@microsoft.com::54421b65-fbbc-4877-97ec-d3d86ee727be" providerId="AD" clId="Web-{98C4AC9F-5001-0000-D567-E4DB843549EA}" dt="2021-02-19T11:49:46.155" v="112" actId="20577"/>
          <ac:spMkLst>
            <pc:docMk/>
            <pc:sldMk cId="3014469701" sldId="383"/>
            <ac:spMk id="2" creationId="{CA5B98D3-4474-154D-8C24-B27E95BE1E87}"/>
          </ac:spMkLst>
        </pc:spChg>
      </pc:sldChg>
    </pc:docChg>
  </pc:docChgLst>
  <pc:docChgLst>
    <pc:chgData name="David Polite" userId="S::dapolite@microsoft.com::e09d7110-74e9-4304-8efc-0543c1ae46f0" providerId="AD" clId="Web-{17D1EAED-B518-FF8C-F3C7-0BAD2B51D562}"/>
    <pc:docChg chg="delSld modSld modSection">
      <pc:chgData name="David Polite" userId="S::dapolite@microsoft.com::e09d7110-74e9-4304-8efc-0543c1ae46f0" providerId="AD" clId="Web-{17D1EAED-B518-FF8C-F3C7-0BAD2B51D562}" dt="2021-03-04T14:17:33.481" v="196" actId="1076"/>
      <pc:docMkLst>
        <pc:docMk/>
      </pc:docMkLst>
      <pc:sldChg chg="modSp mod modClrScheme chgLayout">
        <pc:chgData name="David Polite" userId="S::dapolite@microsoft.com::e09d7110-74e9-4304-8efc-0543c1ae46f0" providerId="AD" clId="Web-{17D1EAED-B518-FF8C-F3C7-0BAD2B51D562}" dt="2021-03-04T14:17:33.481" v="196" actId="1076"/>
        <pc:sldMkLst>
          <pc:docMk/>
          <pc:sldMk cId="2953071793" sldId="261"/>
        </pc:sldMkLst>
        <pc:spChg chg="mod ord">
          <ac:chgData name="David Polite" userId="S::dapolite@microsoft.com::e09d7110-74e9-4304-8efc-0543c1ae46f0" providerId="AD" clId="Web-{17D1EAED-B518-FF8C-F3C7-0BAD2B51D562}" dt="2021-03-04T14:04:09.028" v="38" actId="20577"/>
          <ac:spMkLst>
            <pc:docMk/>
            <pc:sldMk cId="2953071793" sldId="261"/>
            <ac:spMk id="443" creationId="{00000000-0000-0000-0000-000000000000}"/>
          </ac:spMkLst>
        </pc:spChg>
        <pc:spChg chg="mod ord">
          <ac:chgData name="David Polite" userId="S::dapolite@microsoft.com::e09d7110-74e9-4304-8efc-0543c1ae46f0" providerId="AD" clId="Web-{17D1EAED-B518-FF8C-F3C7-0BAD2B51D562}" dt="2021-03-04T14:17:33.481" v="196" actId="1076"/>
          <ac:spMkLst>
            <pc:docMk/>
            <pc:sldMk cId="2953071793" sldId="261"/>
            <ac:spMk id="444" creationId="{00000000-0000-0000-0000-000000000000}"/>
          </ac:spMkLst>
        </pc:spChg>
        <pc:spChg chg="mod ord">
          <ac:chgData name="David Polite" userId="S::dapolite@microsoft.com::e09d7110-74e9-4304-8efc-0543c1ae46f0" providerId="AD" clId="Web-{17D1EAED-B518-FF8C-F3C7-0BAD2B51D562}" dt="2021-03-04T14:17:33.434" v="195" actId="1076"/>
          <ac:spMkLst>
            <pc:docMk/>
            <pc:sldMk cId="2953071793" sldId="261"/>
            <ac:spMk id="445" creationId="{00000000-0000-0000-0000-000000000000}"/>
          </ac:spMkLst>
        </pc:spChg>
      </pc:sldChg>
      <pc:sldChg chg="del">
        <pc:chgData name="David Polite" userId="S::dapolite@microsoft.com::e09d7110-74e9-4304-8efc-0543c1ae46f0" providerId="AD" clId="Web-{17D1EAED-B518-FF8C-F3C7-0BAD2B51D562}" dt="2021-03-04T13:44:40.317" v="1"/>
        <pc:sldMkLst>
          <pc:docMk/>
          <pc:sldMk cId="4104954423" sldId="278"/>
        </pc:sldMkLst>
      </pc:sldChg>
      <pc:sldChg chg="modSp mod modClrScheme chgLayout">
        <pc:chgData name="David Polite" userId="S::dapolite@microsoft.com::e09d7110-74e9-4304-8efc-0543c1ae46f0" providerId="AD" clId="Web-{17D1EAED-B518-FF8C-F3C7-0BAD2B51D562}" dt="2021-03-04T13:10:33.344" v="0"/>
        <pc:sldMkLst>
          <pc:docMk/>
          <pc:sldMk cId="2472753453" sldId="368"/>
        </pc:sldMkLst>
        <pc:spChg chg="mod ord">
          <ac:chgData name="David Polite" userId="S::dapolite@microsoft.com::e09d7110-74e9-4304-8efc-0543c1ae46f0" providerId="AD" clId="Web-{17D1EAED-B518-FF8C-F3C7-0BAD2B51D562}" dt="2021-03-04T13:10:33.344" v="0"/>
          <ac:spMkLst>
            <pc:docMk/>
            <pc:sldMk cId="2472753453" sldId="368"/>
            <ac:spMk id="2" creationId="{58B663B5-BD87-2B4C-9D20-C4C6CFBCBE27}"/>
          </ac:spMkLst>
        </pc:spChg>
        <pc:spChg chg="mod ord">
          <ac:chgData name="David Polite" userId="S::dapolite@microsoft.com::e09d7110-74e9-4304-8efc-0543c1ae46f0" providerId="AD" clId="Web-{17D1EAED-B518-FF8C-F3C7-0BAD2B51D562}" dt="2021-03-04T13:10:33.344" v="0"/>
          <ac:spMkLst>
            <pc:docMk/>
            <pc:sldMk cId="2472753453" sldId="368"/>
            <ac:spMk id="3" creationId="{DED35742-97BB-1B4F-AB02-60A10C5D6472}"/>
          </ac:spMkLst>
        </pc:spChg>
        <pc:spChg chg="mod ord">
          <ac:chgData name="David Polite" userId="S::dapolite@microsoft.com::e09d7110-74e9-4304-8efc-0543c1ae46f0" providerId="AD" clId="Web-{17D1EAED-B518-FF8C-F3C7-0BAD2B51D562}" dt="2021-03-04T13:10:33.344" v="0"/>
          <ac:spMkLst>
            <pc:docMk/>
            <pc:sldMk cId="2472753453" sldId="368"/>
            <ac:spMk id="4" creationId="{75375067-45EF-8E42-8A18-44D4854A02DA}"/>
          </ac:spMkLst>
        </pc:spChg>
      </pc:sldChg>
    </pc:docChg>
  </pc:docChgLst>
  <pc:docChgLst>
    <pc:chgData name="Briana Swift" userId="S::brswift@microsoft.com::54421b65-fbbc-4877-97ec-d3d86ee727be" providerId="AD" clId="Web-{0BC5AB9F-0074-0000-D58B-04948188E0A8}"/>
    <pc:docChg chg="modSld">
      <pc:chgData name="Briana Swift" userId="S::brswift@microsoft.com::54421b65-fbbc-4877-97ec-d3d86ee727be" providerId="AD" clId="Web-{0BC5AB9F-0074-0000-D58B-04948188E0A8}" dt="2021-02-16T09:26:25.094" v="3" actId="14100"/>
      <pc:docMkLst>
        <pc:docMk/>
      </pc:docMkLst>
      <pc:sldChg chg="modNotes">
        <pc:chgData name="Briana Swift" userId="S::brswift@microsoft.com::54421b65-fbbc-4877-97ec-d3d86ee727be" providerId="AD" clId="Web-{0BC5AB9F-0074-0000-D58B-04948188E0A8}" dt="2021-02-16T09:26:20.250" v="2"/>
        <pc:sldMkLst>
          <pc:docMk/>
          <pc:sldMk cId="305540175" sldId="257"/>
        </pc:sldMkLst>
      </pc:sldChg>
      <pc:sldChg chg="modSp">
        <pc:chgData name="Briana Swift" userId="S::brswift@microsoft.com::54421b65-fbbc-4877-97ec-d3d86ee727be" providerId="AD" clId="Web-{0BC5AB9F-0074-0000-D58B-04948188E0A8}" dt="2021-02-16T09:26:25.094" v="3" actId="14100"/>
        <pc:sldMkLst>
          <pc:docMk/>
          <pc:sldMk cId="3014469701" sldId="383"/>
        </pc:sldMkLst>
        <pc:spChg chg="mod">
          <ac:chgData name="Briana Swift" userId="S::brswift@microsoft.com::54421b65-fbbc-4877-97ec-d3d86ee727be" providerId="AD" clId="Web-{0BC5AB9F-0074-0000-D58B-04948188E0A8}" dt="2021-02-16T09:26:25.094" v="3" actId="14100"/>
          <ac:spMkLst>
            <pc:docMk/>
            <pc:sldMk cId="3014469701" sldId="383"/>
            <ac:spMk id="2" creationId="{CA5B98D3-4474-154D-8C24-B27E95BE1E87}"/>
          </ac:spMkLst>
        </pc:spChg>
      </pc:sldChg>
    </pc:docChg>
  </pc:docChgLst>
  <pc:docChgLst>
    <pc:chgData name="David Polite" userId="S::dapolite@microsoft.com::e09d7110-74e9-4304-8efc-0543c1ae46f0" providerId="AD" clId="Web-{C57EB39F-305F-0000-D1F2-350FC9353823}"/>
    <pc:docChg chg="modSld">
      <pc:chgData name="David Polite" userId="S::dapolite@microsoft.com::e09d7110-74e9-4304-8efc-0543c1ae46f0" providerId="AD" clId="Web-{C57EB39F-305F-0000-D1F2-350FC9353823}" dt="2021-03-12T09:43:25.500" v="18" actId="1076"/>
      <pc:docMkLst>
        <pc:docMk/>
      </pc:docMkLst>
      <pc:sldChg chg="modSp">
        <pc:chgData name="David Polite" userId="S::dapolite@microsoft.com::e09d7110-74e9-4304-8efc-0543c1ae46f0" providerId="AD" clId="Web-{C57EB39F-305F-0000-D1F2-350FC9353823}" dt="2021-03-12T09:40:30.553" v="14" actId="1076"/>
        <pc:sldMkLst>
          <pc:docMk/>
          <pc:sldMk cId="3144207666" sldId="279"/>
        </pc:sldMkLst>
        <pc:spChg chg="mod">
          <ac:chgData name="David Polite" userId="S::dapolite@microsoft.com::e09d7110-74e9-4304-8efc-0543c1ae46f0" providerId="AD" clId="Web-{C57EB39F-305F-0000-D1F2-350FC9353823}" dt="2021-03-12T09:39:12.908" v="13" actId="20577"/>
          <ac:spMkLst>
            <pc:docMk/>
            <pc:sldMk cId="3144207666" sldId="279"/>
            <ac:spMk id="438" creationId="{00000000-0000-0000-0000-000000000000}"/>
          </ac:spMkLst>
        </pc:spChg>
        <pc:graphicFrameChg chg="mod">
          <ac:chgData name="David Polite" userId="S::dapolite@microsoft.com::e09d7110-74e9-4304-8efc-0543c1ae46f0" providerId="AD" clId="Web-{C57EB39F-305F-0000-D1F2-350FC9353823}" dt="2021-03-12T09:40:30.553" v="14" actId="1076"/>
          <ac:graphicFrameMkLst>
            <pc:docMk/>
            <pc:sldMk cId="3144207666" sldId="279"/>
            <ac:graphicFrameMk id="436" creationId="{00000000-0000-0000-0000-000000000000}"/>
          </ac:graphicFrameMkLst>
        </pc:graphicFrameChg>
      </pc:sldChg>
      <pc:sldChg chg="modSp">
        <pc:chgData name="David Polite" userId="S::dapolite@microsoft.com::e09d7110-74e9-4304-8efc-0543c1ae46f0" providerId="AD" clId="Web-{C57EB39F-305F-0000-D1F2-350FC9353823}" dt="2021-03-12T09:27:43.026" v="12" actId="20577"/>
        <pc:sldMkLst>
          <pc:docMk/>
          <pc:sldMk cId="287249426" sldId="385"/>
        </pc:sldMkLst>
        <pc:spChg chg="mod">
          <ac:chgData name="David Polite" userId="S::dapolite@microsoft.com::e09d7110-74e9-4304-8efc-0543c1ae46f0" providerId="AD" clId="Web-{C57EB39F-305F-0000-D1F2-350FC9353823}" dt="2021-03-12T09:27:43.026" v="12" actId="20577"/>
          <ac:spMkLst>
            <pc:docMk/>
            <pc:sldMk cId="287249426" sldId="385"/>
            <ac:spMk id="2" creationId="{2221B24D-674B-4A44-B28D-C46B043B7DFD}"/>
          </ac:spMkLst>
        </pc:spChg>
      </pc:sldChg>
      <pc:sldChg chg="modSp">
        <pc:chgData name="David Polite" userId="S::dapolite@microsoft.com::e09d7110-74e9-4304-8efc-0543c1ae46f0" providerId="AD" clId="Web-{C57EB39F-305F-0000-D1F2-350FC9353823}" dt="2021-03-12T09:42:23.403" v="16" actId="1076"/>
        <pc:sldMkLst>
          <pc:docMk/>
          <pc:sldMk cId="3757651929" sldId="390"/>
        </pc:sldMkLst>
        <pc:spChg chg="mod">
          <ac:chgData name="David Polite" userId="S::dapolite@microsoft.com::e09d7110-74e9-4304-8efc-0543c1ae46f0" providerId="AD" clId="Web-{C57EB39F-305F-0000-D1F2-350FC9353823}" dt="2021-03-12T09:42:23.341" v="15" actId="1076"/>
          <ac:spMkLst>
            <pc:docMk/>
            <pc:sldMk cId="3757651929" sldId="390"/>
            <ac:spMk id="444" creationId="{00000000-0000-0000-0000-000000000000}"/>
          </ac:spMkLst>
        </pc:spChg>
        <pc:spChg chg="mod">
          <ac:chgData name="David Polite" userId="S::dapolite@microsoft.com::e09d7110-74e9-4304-8efc-0543c1ae46f0" providerId="AD" clId="Web-{C57EB39F-305F-0000-D1F2-350FC9353823}" dt="2021-03-12T09:42:23.403" v="16" actId="1076"/>
          <ac:spMkLst>
            <pc:docMk/>
            <pc:sldMk cId="3757651929" sldId="390"/>
            <ac:spMk id="445" creationId="{00000000-0000-0000-0000-000000000000}"/>
          </ac:spMkLst>
        </pc:spChg>
      </pc:sldChg>
      <pc:sldChg chg="modSp">
        <pc:chgData name="David Polite" userId="S::dapolite@microsoft.com::e09d7110-74e9-4304-8efc-0543c1ae46f0" providerId="AD" clId="Web-{C57EB39F-305F-0000-D1F2-350FC9353823}" dt="2021-03-12T09:43:25.500" v="18" actId="1076"/>
        <pc:sldMkLst>
          <pc:docMk/>
          <pc:sldMk cId="235335725" sldId="391"/>
        </pc:sldMkLst>
        <pc:spChg chg="mod">
          <ac:chgData name="David Polite" userId="S::dapolite@microsoft.com::e09d7110-74e9-4304-8efc-0543c1ae46f0" providerId="AD" clId="Web-{C57EB39F-305F-0000-D1F2-350FC9353823}" dt="2021-03-12T09:43:25.422" v="17" actId="1076"/>
          <ac:spMkLst>
            <pc:docMk/>
            <pc:sldMk cId="235335725" sldId="391"/>
            <ac:spMk id="444" creationId="{00000000-0000-0000-0000-000000000000}"/>
          </ac:spMkLst>
        </pc:spChg>
        <pc:spChg chg="mod">
          <ac:chgData name="David Polite" userId="S::dapolite@microsoft.com::e09d7110-74e9-4304-8efc-0543c1ae46f0" providerId="AD" clId="Web-{C57EB39F-305F-0000-D1F2-350FC9353823}" dt="2021-03-12T09:43:25.500" v="18" actId="1076"/>
          <ac:spMkLst>
            <pc:docMk/>
            <pc:sldMk cId="235335725" sldId="391"/>
            <ac:spMk id="445" creationId="{00000000-0000-0000-0000-000000000000}"/>
          </ac:spMkLst>
        </pc:spChg>
      </pc:sldChg>
    </pc:docChg>
  </pc:docChgLst>
  <pc:docChgLst>
    <pc:chgData name="David Polite" userId="S::dapolite@microsoft.com::e09d7110-74e9-4304-8efc-0543c1ae46f0" providerId="AD" clId="Web-{0984B59F-2083-0000-D1F2-3ADB90281696}"/>
    <pc:docChg chg="">
      <pc:chgData name="David Polite" userId="S::dapolite@microsoft.com::e09d7110-74e9-4304-8efc-0543c1ae46f0" providerId="AD" clId="Web-{0984B59F-2083-0000-D1F2-3ADB90281696}" dt="2021-03-18T16:03:45.883" v="4"/>
      <pc:docMkLst>
        <pc:docMk/>
      </pc:docMkLst>
      <pc:sldChg chg="delCm">
        <pc:chgData name="David Polite" userId="S::dapolite@microsoft.com::e09d7110-74e9-4304-8efc-0543c1ae46f0" providerId="AD" clId="Web-{0984B59F-2083-0000-D1F2-3ADB90281696}" dt="2021-03-18T16:03:35.055" v="0"/>
        <pc:sldMkLst>
          <pc:docMk/>
          <pc:sldMk cId="2203477894" sldId="259"/>
        </pc:sldMkLst>
      </pc:sldChg>
      <pc:sldChg chg="delCm">
        <pc:chgData name="David Polite" userId="S::dapolite@microsoft.com::e09d7110-74e9-4304-8efc-0543c1ae46f0" providerId="AD" clId="Web-{0984B59F-2083-0000-D1F2-3ADB90281696}" dt="2021-03-18T16:03:45.883" v="4"/>
        <pc:sldMkLst>
          <pc:docMk/>
          <pc:sldMk cId="3144207666" sldId="279"/>
        </pc:sldMkLst>
      </pc:sldChg>
    </pc:docChg>
  </pc:docChgLst>
  <pc:docChgLst>
    <pc:chgData name="Tiago Pascoal" userId="S::tipascoa@microsoft.com::a2eb2c44-951b-4775-90b0-ed17cdc74929" providerId="AD" clId="Web-{2B7EB39F-3029-0000-D1F2-3E7CF966D57D}"/>
    <pc:docChg chg="">
      <pc:chgData name="Tiago Pascoal" userId="S::tipascoa@microsoft.com::a2eb2c44-951b-4775-90b0-ed17cdc74929" providerId="AD" clId="Web-{2B7EB39F-3029-0000-D1F2-3E7CF966D57D}" dt="2021-03-12T09:21:58.399" v="1"/>
      <pc:docMkLst>
        <pc:docMk/>
      </pc:docMkLst>
      <pc:sldChg chg="addCm">
        <pc:chgData name="Tiago Pascoal" userId="S::tipascoa@microsoft.com::a2eb2c44-951b-4775-90b0-ed17cdc74929" providerId="AD" clId="Web-{2B7EB39F-3029-0000-D1F2-3E7CF966D57D}" dt="2021-03-12T09:21:58.399" v="1"/>
        <pc:sldMkLst>
          <pc:docMk/>
          <pc:sldMk cId="3144207666" sldId="279"/>
        </pc:sldMkLst>
      </pc:sldChg>
    </pc:docChg>
  </pc:docChgLst>
  <pc:docChgLst>
    <pc:chgData name="Jon Lipsky" userId="S::jolips@microsoft.com::4d738e07-089e-4145-86e6-0ca27d51cbda" providerId="AD" clId="Web-{272FAE9F-A04D-0000-D567-E43313EBC8E7}"/>
    <pc:docChg chg="mod">
      <pc:chgData name="Jon Lipsky" userId="S::jolips@microsoft.com::4d738e07-089e-4145-86e6-0ca27d51cbda" providerId="AD" clId="Web-{272FAE9F-A04D-0000-D567-E43313EBC8E7}" dt="2021-02-23T21:28:06.323" v="1"/>
      <pc:docMkLst>
        <pc:docMk/>
      </pc:docMkLst>
      <pc:sldChg chg="modCm">
        <pc:chgData name="Jon Lipsky" userId="S::jolips@microsoft.com::4d738e07-089e-4145-86e6-0ca27d51cbda" providerId="AD" clId="Web-{272FAE9F-A04D-0000-D567-E43313EBC8E7}" dt="2021-02-23T21:28:06.323" v="1"/>
        <pc:sldMkLst>
          <pc:docMk/>
          <pc:sldMk cId="4104954423" sldId="278"/>
        </pc:sldMkLst>
      </pc:sldChg>
    </pc:docChg>
  </pc:docChgLst>
  <pc:docChgLst>
    <pc:chgData name="Lucie Le Naour" userId="S::lucielenaour@microsoft.com::f212e924-b4dc-4284-94a8-1eabd5f87fde" providerId="AD" clId="Web-{58C7AD9F-D062-0000-D58B-0DF918BA5DEB}"/>
    <pc:docChg chg="mod">
      <pc:chgData name="Lucie Le Naour" userId="S::lucielenaour@microsoft.com::f212e924-b4dc-4284-94a8-1eabd5f87fde" providerId="AD" clId="Web-{58C7AD9F-D062-0000-D58B-0DF918BA5DEB}" dt="2021-02-22T15:18:37.807" v="4"/>
      <pc:docMkLst>
        <pc:docMk/>
      </pc:docMkLst>
      <pc:sldChg chg="addCm">
        <pc:chgData name="Lucie Le Naour" userId="S::lucielenaour@microsoft.com::f212e924-b4dc-4284-94a8-1eabd5f87fde" providerId="AD" clId="Web-{58C7AD9F-D062-0000-D58B-0DF918BA5DEB}" dt="2021-02-22T15:18:37.807" v="4"/>
        <pc:sldMkLst>
          <pc:docMk/>
          <pc:sldMk cId="1530286704" sldId="260"/>
        </pc:sldMkLst>
      </pc:sldChg>
      <pc:sldChg chg="addCm">
        <pc:chgData name="Lucie Le Naour" userId="S::lucielenaour@microsoft.com::f212e924-b4dc-4284-94a8-1eabd5f87fde" providerId="AD" clId="Web-{58C7AD9F-D062-0000-D58B-0DF918BA5DEB}" dt="2021-02-22T15:13:06.379" v="1"/>
        <pc:sldMkLst>
          <pc:docMk/>
          <pc:sldMk cId="4104954423" sldId="278"/>
        </pc:sldMkLst>
      </pc:sldChg>
      <pc:sldChg chg="addCm">
        <pc:chgData name="Lucie Le Naour" userId="S::lucielenaour@microsoft.com::f212e924-b4dc-4284-94a8-1eabd5f87fde" providerId="AD" clId="Web-{58C7AD9F-D062-0000-D58B-0DF918BA5DEB}" dt="2021-02-22T15:15:12.006" v="2"/>
        <pc:sldMkLst>
          <pc:docMk/>
          <pc:sldMk cId="3144207666" sldId="279"/>
        </pc:sldMkLst>
      </pc:sldChg>
      <pc:sldChg chg="addCm">
        <pc:chgData name="Lucie Le Naour" userId="S::lucielenaour@microsoft.com::f212e924-b4dc-4284-94a8-1eabd5f87fde" providerId="AD" clId="Web-{58C7AD9F-D062-0000-D58B-0DF918BA5DEB}" dt="2021-02-22T15:17:44.009" v="3"/>
        <pc:sldMkLst>
          <pc:docMk/>
          <pc:sldMk cId="2939581553" sldId="380"/>
        </pc:sldMkLst>
      </pc:sldChg>
    </pc:docChg>
  </pc:docChgLst>
  <pc:docChgLst>
    <pc:chgData name="David Polite" userId="S::dapolite@microsoft.com::e09d7110-74e9-4304-8efc-0543c1ae46f0" providerId="AD" clId="Web-{40F6B09F-2079-0000-D567-ED6AD2DFCAB0}"/>
    <pc:docChg chg="modSld">
      <pc:chgData name="David Polite" userId="S::dapolite@microsoft.com::e09d7110-74e9-4304-8efc-0543c1ae46f0" providerId="AD" clId="Web-{40F6B09F-2079-0000-D567-ED6AD2DFCAB0}" dt="2021-03-04T12:40:50.867" v="14" actId="20577"/>
      <pc:docMkLst>
        <pc:docMk/>
      </pc:docMkLst>
      <pc:sldChg chg="modCm modNotes">
        <pc:chgData name="David Polite" userId="S::dapolite@microsoft.com::e09d7110-74e9-4304-8efc-0543c1ae46f0" providerId="AD" clId="Web-{40F6B09F-2079-0000-D567-ED6AD2DFCAB0}" dt="2021-03-04T12:31:18.730" v="12"/>
        <pc:sldMkLst>
          <pc:docMk/>
          <pc:sldMk cId="3144207666" sldId="279"/>
        </pc:sldMkLst>
      </pc:sldChg>
      <pc:sldChg chg="modSp">
        <pc:chgData name="David Polite" userId="S::dapolite@microsoft.com::e09d7110-74e9-4304-8efc-0543c1ae46f0" providerId="AD" clId="Web-{40F6B09F-2079-0000-D567-ED6AD2DFCAB0}" dt="2021-03-04T12:40:50.867" v="14" actId="20577"/>
        <pc:sldMkLst>
          <pc:docMk/>
          <pc:sldMk cId="1031905508" sldId="375"/>
        </pc:sldMkLst>
        <pc:spChg chg="mod">
          <ac:chgData name="David Polite" userId="S::dapolite@microsoft.com::e09d7110-74e9-4304-8efc-0543c1ae46f0" providerId="AD" clId="Web-{40F6B09F-2079-0000-D567-ED6AD2DFCAB0}" dt="2021-03-04T12:40:50.867" v="14" actId="20577"/>
          <ac:spMkLst>
            <pc:docMk/>
            <pc:sldMk cId="1031905508" sldId="375"/>
            <ac:spMk id="358" creationId="{00000000-0000-0000-0000-000000000000}"/>
          </ac:spMkLst>
        </pc:spChg>
      </pc:sldChg>
    </pc:docChg>
  </pc:docChgLst>
  <pc:docChgLst>
    <pc:chgData name="Briana Swift" userId="S::brswift@microsoft.com::54421b65-fbbc-4877-97ec-d3d86ee727be" providerId="AD" clId="Web-{11F9B09F-A0B3-0000-D567-E17E7677F1EC}"/>
    <pc:docChg chg="addSld delSld modSld modSection">
      <pc:chgData name="Briana Swift" userId="S::brswift@microsoft.com::54421b65-fbbc-4877-97ec-d3d86ee727be" providerId="AD" clId="Web-{11F9B09F-A0B3-0000-D567-E17E7677F1EC}" dt="2021-03-04T13:48:01.040" v="41" actId="1076"/>
      <pc:docMkLst>
        <pc:docMk/>
      </pc:docMkLst>
      <pc:sldChg chg="modSp mod modClrScheme chgLayout">
        <pc:chgData name="Briana Swift" userId="S::brswift@microsoft.com::54421b65-fbbc-4877-97ec-d3d86ee727be" providerId="AD" clId="Web-{11F9B09F-A0B3-0000-D567-E17E7677F1EC}" dt="2021-03-04T13:19:37.921" v="2" actId="20577"/>
        <pc:sldMkLst>
          <pc:docMk/>
          <pc:sldMk cId="2145938875" sldId="256"/>
        </pc:sldMkLst>
        <pc:spChg chg="mod ord">
          <ac:chgData name="Briana Swift" userId="S::brswift@microsoft.com::54421b65-fbbc-4877-97ec-d3d86ee727be" providerId="AD" clId="Web-{11F9B09F-A0B3-0000-D567-E17E7677F1EC}" dt="2021-03-04T13:19:24.857" v="0"/>
          <ac:spMkLst>
            <pc:docMk/>
            <pc:sldMk cId="2145938875" sldId="256"/>
            <ac:spMk id="410" creationId="{00000000-0000-0000-0000-000000000000}"/>
          </ac:spMkLst>
        </pc:spChg>
        <pc:spChg chg="mod ord">
          <ac:chgData name="Briana Swift" userId="S::brswift@microsoft.com::54421b65-fbbc-4877-97ec-d3d86ee727be" providerId="AD" clId="Web-{11F9B09F-A0B3-0000-D567-E17E7677F1EC}" dt="2021-03-04T13:19:37.921" v="2" actId="20577"/>
          <ac:spMkLst>
            <pc:docMk/>
            <pc:sldMk cId="2145938875" sldId="256"/>
            <ac:spMk id="411" creationId="{00000000-0000-0000-0000-000000000000}"/>
          </ac:spMkLst>
        </pc:spChg>
        <pc:spChg chg="mod ord">
          <ac:chgData name="Briana Swift" userId="S::brswift@microsoft.com::54421b65-fbbc-4877-97ec-d3d86ee727be" providerId="AD" clId="Web-{11F9B09F-A0B3-0000-D567-E17E7677F1EC}" dt="2021-03-04T13:19:32.983" v="1" actId="20577"/>
          <ac:spMkLst>
            <pc:docMk/>
            <pc:sldMk cId="2145938875" sldId="256"/>
            <ac:spMk id="412" creationId="{00000000-0000-0000-0000-000000000000}"/>
          </ac:spMkLst>
        </pc:spChg>
      </pc:sldChg>
      <pc:sldChg chg="modSp mod modClrScheme modCm chgLayout modNotes">
        <pc:chgData name="Briana Swift" userId="S::brswift@microsoft.com::54421b65-fbbc-4877-97ec-d3d86ee727be" providerId="AD" clId="Web-{11F9B09F-A0B3-0000-D567-E17E7677F1EC}" dt="2021-03-04T13:48:01.040" v="41" actId="1076"/>
        <pc:sldMkLst>
          <pc:docMk/>
          <pc:sldMk cId="1530286704" sldId="260"/>
        </pc:sldMkLst>
        <pc:spChg chg="mod ord">
          <ac:chgData name="Briana Swift" userId="S::brswift@microsoft.com::54421b65-fbbc-4877-97ec-d3d86ee727be" providerId="AD" clId="Web-{11F9B09F-A0B3-0000-D567-E17E7677F1EC}" dt="2021-03-04T13:45:38.437" v="21"/>
          <ac:spMkLst>
            <pc:docMk/>
            <pc:sldMk cId="1530286704" sldId="260"/>
            <ac:spMk id="232" creationId="{00000000-0000-0000-0000-000000000000}"/>
          </ac:spMkLst>
        </pc:spChg>
        <pc:spChg chg="mod ord">
          <ac:chgData name="Briana Swift" userId="S::brswift@microsoft.com::54421b65-fbbc-4877-97ec-d3d86ee727be" providerId="AD" clId="Web-{11F9B09F-A0B3-0000-D567-E17E7677F1EC}" dt="2021-03-04T13:48:01.040" v="41" actId="1076"/>
          <ac:spMkLst>
            <pc:docMk/>
            <pc:sldMk cId="1530286704" sldId="260"/>
            <ac:spMk id="233" creationId="{00000000-0000-0000-0000-000000000000}"/>
          </ac:spMkLst>
        </pc:spChg>
        <pc:spChg chg="mod ord">
          <ac:chgData name="Briana Swift" userId="S::brswift@microsoft.com::54421b65-fbbc-4877-97ec-d3d86ee727be" providerId="AD" clId="Web-{11F9B09F-A0B3-0000-D567-E17E7677F1EC}" dt="2021-03-04T13:47:56.837" v="40" actId="20577"/>
          <ac:spMkLst>
            <pc:docMk/>
            <pc:sldMk cId="1530286704" sldId="260"/>
            <ac:spMk id="234" creationId="{00000000-0000-0000-0000-000000000000}"/>
          </ac:spMkLst>
        </pc:spChg>
      </pc:sldChg>
      <pc:sldChg chg="del">
        <pc:chgData name="Briana Swift" userId="S::brswift@microsoft.com::54421b65-fbbc-4877-97ec-d3d86ee727be" providerId="AD" clId="Web-{11F9B09F-A0B3-0000-D567-E17E7677F1EC}" dt="2021-03-04T13:20:45.269" v="10"/>
        <pc:sldMkLst>
          <pc:docMk/>
          <pc:sldMk cId="161170442" sldId="373"/>
        </pc:sldMkLst>
      </pc:sldChg>
      <pc:sldChg chg="modSp mod modClrScheme chgLayout">
        <pc:chgData name="Briana Swift" userId="S::brswift@microsoft.com::54421b65-fbbc-4877-97ec-d3d86ee727be" providerId="AD" clId="Web-{11F9B09F-A0B3-0000-D567-E17E7677F1EC}" dt="2021-03-04T13:46:51.239" v="31" actId="20577"/>
        <pc:sldMkLst>
          <pc:docMk/>
          <pc:sldMk cId="875869699" sldId="374"/>
        </pc:sldMkLst>
        <pc:spChg chg="mod ord">
          <ac:chgData name="Briana Swift" userId="S::brswift@microsoft.com::54421b65-fbbc-4877-97ec-d3d86ee727be" providerId="AD" clId="Web-{11F9B09F-A0B3-0000-D567-E17E7677F1EC}" dt="2021-03-04T13:46:28.612" v="27"/>
          <ac:spMkLst>
            <pc:docMk/>
            <pc:sldMk cId="875869699" sldId="374"/>
            <ac:spMk id="350" creationId="{00000000-0000-0000-0000-000000000000}"/>
          </ac:spMkLst>
        </pc:spChg>
        <pc:spChg chg="mod ord">
          <ac:chgData name="Briana Swift" userId="S::brswift@microsoft.com::54421b65-fbbc-4877-97ec-d3d86ee727be" providerId="AD" clId="Web-{11F9B09F-A0B3-0000-D567-E17E7677F1EC}" dt="2021-03-04T13:46:51.239" v="31" actId="20577"/>
          <ac:spMkLst>
            <pc:docMk/>
            <pc:sldMk cId="875869699" sldId="374"/>
            <ac:spMk id="351" creationId="{00000000-0000-0000-0000-000000000000}"/>
          </ac:spMkLst>
        </pc:spChg>
        <pc:spChg chg="mod ord">
          <ac:chgData name="Briana Swift" userId="S::brswift@microsoft.com::54421b65-fbbc-4877-97ec-d3d86ee727be" providerId="AD" clId="Web-{11F9B09F-A0B3-0000-D567-E17E7677F1EC}" dt="2021-03-04T13:46:39.769" v="29" actId="20577"/>
          <ac:spMkLst>
            <pc:docMk/>
            <pc:sldMk cId="875869699" sldId="374"/>
            <ac:spMk id="352" creationId="{00000000-0000-0000-0000-000000000000}"/>
          </ac:spMkLst>
        </pc:spChg>
      </pc:sldChg>
      <pc:sldChg chg="del">
        <pc:chgData name="Briana Swift" userId="S::brswift@microsoft.com::54421b65-fbbc-4877-97ec-d3d86ee727be" providerId="AD" clId="Web-{11F9B09F-A0B3-0000-D567-E17E7677F1EC}" dt="2021-03-04T13:20:47.769" v="11"/>
        <pc:sldMkLst>
          <pc:docMk/>
          <pc:sldMk cId="3718569430" sldId="379"/>
        </pc:sldMkLst>
      </pc:sldChg>
      <pc:sldChg chg="modCm modNotes">
        <pc:chgData name="Briana Swift" userId="S::brswift@microsoft.com::54421b65-fbbc-4877-97ec-d3d86ee727be" providerId="AD" clId="Web-{11F9B09F-A0B3-0000-D567-E17E7677F1EC}" dt="2021-03-04T13:45:07.639" v="15"/>
        <pc:sldMkLst>
          <pc:docMk/>
          <pc:sldMk cId="2939581553" sldId="380"/>
        </pc:sldMkLst>
      </pc:sldChg>
      <pc:sldChg chg="del">
        <pc:chgData name="Briana Swift" userId="S::brswift@microsoft.com::54421b65-fbbc-4877-97ec-d3d86ee727be" providerId="AD" clId="Web-{11F9B09F-A0B3-0000-D567-E17E7677F1EC}" dt="2021-03-04T13:20:43.159" v="9"/>
        <pc:sldMkLst>
          <pc:docMk/>
          <pc:sldMk cId="3596827562" sldId="382"/>
        </pc:sldMkLst>
      </pc:sldChg>
      <pc:sldChg chg="modSp mod modClrScheme chgLayout">
        <pc:chgData name="Briana Swift" userId="S::brswift@microsoft.com::54421b65-fbbc-4877-97ec-d3d86ee727be" providerId="AD" clId="Web-{11F9B09F-A0B3-0000-D567-E17E7677F1EC}" dt="2021-03-04T13:20:33.143" v="5" actId="20577"/>
        <pc:sldMkLst>
          <pc:docMk/>
          <pc:sldMk cId="2221970221" sldId="386"/>
        </pc:sldMkLst>
        <pc:spChg chg="mod ord">
          <ac:chgData name="Briana Swift" userId="S::brswift@microsoft.com::54421b65-fbbc-4877-97ec-d3d86ee727be" providerId="AD" clId="Web-{11F9B09F-A0B3-0000-D567-E17E7677F1EC}" dt="2021-03-04T13:20:21.080" v="3"/>
          <ac:spMkLst>
            <pc:docMk/>
            <pc:sldMk cId="2221970221" sldId="386"/>
            <ac:spMk id="194" creationId="{00000000-0000-0000-0000-000000000000}"/>
          </ac:spMkLst>
        </pc:spChg>
        <pc:spChg chg="mod ord">
          <ac:chgData name="Briana Swift" userId="S::brswift@microsoft.com::54421b65-fbbc-4877-97ec-d3d86ee727be" providerId="AD" clId="Web-{11F9B09F-A0B3-0000-D567-E17E7677F1EC}" dt="2021-03-04T13:20:27.549" v="4" actId="20577"/>
          <ac:spMkLst>
            <pc:docMk/>
            <pc:sldMk cId="2221970221" sldId="386"/>
            <ac:spMk id="195" creationId="{00000000-0000-0000-0000-000000000000}"/>
          </ac:spMkLst>
        </pc:spChg>
        <pc:spChg chg="mod ord">
          <ac:chgData name="Briana Swift" userId="S::brswift@microsoft.com::54421b65-fbbc-4877-97ec-d3d86ee727be" providerId="AD" clId="Web-{11F9B09F-A0B3-0000-D567-E17E7677F1EC}" dt="2021-03-04T13:20:33.143" v="5" actId="20577"/>
          <ac:spMkLst>
            <pc:docMk/>
            <pc:sldMk cId="2221970221" sldId="386"/>
            <ac:spMk id="197" creationId="{00000000-0000-0000-0000-000000000000}"/>
          </ac:spMkLst>
        </pc:spChg>
      </pc:sldChg>
      <pc:sldChg chg="add replId">
        <pc:chgData name="Briana Swift" userId="S::brswift@microsoft.com::54421b65-fbbc-4877-97ec-d3d86ee727be" providerId="AD" clId="Web-{11F9B09F-A0B3-0000-D567-E17E7677F1EC}" dt="2021-03-04T13:20:37.674" v="6"/>
        <pc:sldMkLst>
          <pc:docMk/>
          <pc:sldMk cId="2625172235" sldId="387"/>
        </pc:sldMkLst>
      </pc:sldChg>
      <pc:sldChg chg="add replId">
        <pc:chgData name="Briana Swift" userId="S::brswift@microsoft.com::54421b65-fbbc-4877-97ec-d3d86ee727be" providerId="AD" clId="Web-{11F9B09F-A0B3-0000-D567-E17E7677F1EC}" dt="2021-03-04T13:20:39.956" v="7"/>
        <pc:sldMkLst>
          <pc:docMk/>
          <pc:sldMk cId="796214706" sldId="388"/>
        </pc:sldMkLst>
      </pc:sldChg>
      <pc:sldChg chg="add replId">
        <pc:chgData name="Briana Swift" userId="S::brswift@microsoft.com::54421b65-fbbc-4877-97ec-d3d86ee727be" providerId="AD" clId="Web-{11F9B09F-A0B3-0000-D567-E17E7677F1EC}" dt="2021-03-04T13:20:41.753" v="8"/>
        <pc:sldMkLst>
          <pc:docMk/>
          <pc:sldMk cId="3820763513" sldId="389"/>
        </pc:sldMkLst>
      </pc:sldChg>
    </pc:docChg>
  </pc:docChgLst>
  <pc:docChgLst>
    <pc:chgData name="Briana Swift" userId="S::brswift@microsoft.com::54421b65-fbbc-4877-97ec-d3d86ee727be" providerId="AD" clId="Web-{4D7EB39F-B06A-0000-D168-A27884AED2A7}"/>
    <pc:docChg chg="addSld delSld modSld modSection">
      <pc:chgData name="Briana Swift" userId="S::brswift@microsoft.com::54421b65-fbbc-4877-97ec-d3d86ee727be" providerId="AD" clId="Web-{4D7EB39F-B06A-0000-D168-A27884AED2A7}" dt="2021-03-12T09:42:08.959" v="82"/>
      <pc:docMkLst>
        <pc:docMk/>
      </pc:docMkLst>
      <pc:sldChg chg="modSp">
        <pc:chgData name="Briana Swift" userId="S::brswift@microsoft.com::54421b65-fbbc-4877-97ec-d3d86ee727be" providerId="AD" clId="Web-{4D7EB39F-B06A-0000-D168-A27884AED2A7}" dt="2021-03-12T09:32:11.883" v="42" actId="20577"/>
        <pc:sldMkLst>
          <pc:docMk/>
          <pc:sldMk cId="305540175" sldId="257"/>
        </pc:sldMkLst>
        <pc:spChg chg="mod">
          <ac:chgData name="Briana Swift" userId="S::brswift@microsoft.com::54421b65-fbbc-4877-97ec-d3d86ee727be" providerId="AD" clId="Web-{4D7EB39F-B06A-0000-D168-A27884AED2A7}" dt="2021-03-12T09:30:18.143" v="40" actId="20577"/>
          <ac:spMkLst>
            <pc:docMk/>
            <pc:sldMk cId="305540175" sldId="257"/>
            <ac:spMk id="417" creationId="{00000000-0000-0000-0000-000000000000}"/>
          </ac:spMkLst>
        </pc:spChg>
        <pc:spChg chg="mod">
          <ac:chgData name="Briana Swift" userId="S::brswift@microsoft.com::54421b65-fbbc-4877-97ec-d3d86ee727be" providerId="AD" clId="Web-{4D7EB39F-B06A-0000-D168-A27884AED2A7}" dt="2021-03-12T09:32:11.883" v="42" actId="20577"/>
          <ac:spMkLst>
            <pc:docMk/>
            <pc:sldMk cId="305540175" sldId="257"/>
            <ac:spMk id="418" creationId="{00000000-0000-0000-0000-000000000000}"/>
          </ac:spMkLst>
        </pc:spChg>
      </pc:sldChg>
      <pc:sldChg chg="modSp modCm">
        <pc:chgData name="Briana Swift" userId="S::brswift@microsoft.com::54421b65-fbbc-4877-97ec-d3d86ee727be" providerId="AD" clId="Web-{4D7EB39F-B06A-0000-D168-A27884AED2A7}" dt="2021-03-12T09:37:33.921" v="61" actId="20577"/>
        <pc:sldMkLst>
          <pc:docMk/>
          <pc:sldMk cId="2203477894" sldId="259"/>
        </pc:sldMkLst>
        <pc:spChg chg="mod">
          <ac:chgData name="Briana Swift" userId="S::brswift@microsoft.com::54421b65-fbbc-4877-97ec-d3d86ee727be" providerId="AD" clId="Web-{4D7EB39F-B06A-0000-D168-A27884AED2A7}" dt="2021-03-12T09:32:34.228" v="43" actId="20577"/>
          <ac:spMkLst>
            <pc:docMk/>
            <pc:sldMk cId="2203477894" sldId="259"/>
            <ac:spMk id="430" creationId="{00000000-0000-0000-0000-000000000000}"/>
          </ac:spMkLst>
        </pc:spChg>
        <pc:spChg chg="mod">
          <ac:chgData name="Briana Swift" userId="S::brswift@microsoft.com::54421b65-fbbc-4877-97ec-d3d86ee727be" providerId="AD" clId="Web-{4D7EB39F-B06A-0000-D168-A27884AED2A7}" dt="2021-03-12T09:37:33.921" v="61" actId="20577"/>
          <ac:spMkLst>
            <pc:docMk/>
            <pc:sldMk cId="2203477894" sldId="259"/>
            <ac:spMk id="431" creationId="{00000000-0000-0000-0000-000000000000}"/>
          </ac:spMkLst>
        </pc:spChg>
      </pc:sldChg>
      <pc:sldChg chg="modSp">
        <pc:chgData name="Briana Swift" userId="S::brswift@microsoft.com::54421b65-fbbc-4877-97ec-d3d86ee727be" providerId="AD" clId="Web-{4D7EB39F-B06A-0000-D168-A27884AED2A7}" dt="2021-03-12T09:40:52.144" v="75" actId="14100"/>
        <pc:sldMkLst>
          <pc:docMk/>
          <pc:sldMk cId="2953071793" sldId="261"/>
        </pc:sldMkLst>
        <pc:spChg chg="mod">
          <ac:chgData name="Briana Swift" userId="S::brswift@microsoft.com::54421b65-fbbc-4877-97ec-d3d86ee727be" providerId="AD" clId="Web-{4D7EB39F-B06A-0000-D168-A27884AED2A7}" dt="2021-03-12T09:40:52.144" v="75" actId="14100"/>
          <ac:spMkLst>
            <pc:docMk/>
            <pc:sldMk cId="2953071793" sldId="261"/>
            <ac:spMk id="443" creationId="{00000000-0000-0000-0000-000000000000}"/>
          </ac:spMkLst>
        </pc:spChg>
      </pc:sldChg>
      <pc:sldChg chg="modSp addCm">
        <pc:chgData name="Briana Swift" userId="S::brswift@microsoft.com::54421b65-fbbc-4877-97ec-d3d86ee727be" providerId="AD" clId="Web-{4D7EB39F-B06A-0000-D168-A27884AED2A7}" dt="2021-03-12T09:42:08.959" v="82"/>
        <pc:sldMkLst>
          <pc:docMk/>
          <pc:sldMk cId="3144207666" sldId="279"/>
        </pc:sldMkLst>
        <pc:spChg chg="mod">
          <ac:chgData name="Briana Swift" userId="S::brswift@microsoft.com::54421b65-fbbc-4877-97ec-d3d86ee727be" providerId="AD" clId="Web-{4D7EB39F-B06A-0000-D168-A27884AED2A7}" dt="2021-03-12T09:40:21.050" v="69" actId="20577"/>
          <ac:spMkLst>
            <pc:docMk/>
            <pc:sldMk cId="3144207666" sldId="279"/>
            <ac:spMk id="438" creationId="{00000000-0000-0000-0000-000000000000}"/>
          </ac:spMkLst>
        </pc:spChg>
      </pc:sldChg>
      <pc:sldChg chg="modSp">
        <pc:chgData name="Briana Swift" userId="S::brswift@microsoft.com::54421b65-fbbc-4877-97ec-d3d86ee727be" providerId="AD" clId="Web-{4D7EB39F-B06A-0000-D168-A27884AED2A7}" dt="2021-03-12T09:29:01.642" v="22" actId="20577"/>
        <pc:sldMkLst>
          <pc:docMk/>
          <pc:sldMk cId="48132266" sldId="384"/>
        </pc:sldMkLst>
        <pc:spChg chg="mod">
          <ac:chgData name="Briana Swift" userId="S::brswift@microsoft.com::54421b65-fbbc-4877-97ec-d3d86ee727be" providerId="AD" clId="Web-{4D7EB39F-B06A-0000-D168-A27884AED2A7}" dt="2021-03-12T09:28:53.782" v="17" actId="20577"/>
          <ac:spMkLst>
            <pc:docMk/>
            <pc:sldMk cId="48132266" sldId="384"/>
            <ac:spMk id="2" creationId="{2221B24D-674B-4A44-B28D-C46B043B7DFD}"/>
          </ac:spMkLst>
        </pc:spChg>
        <pc:spChg chg="mod">
          <ac:chgData name="Briana Swift" userId="S::brswift@microsoft.com::54421b65-fbbc-4877-97ec-d3d86ee727be" providerId="AD" clId="Web-{4D7EB39F-B06A-0000-D168-A27884AED2A7}" dt="2021-03-12T09:28:49.985" v="14" actId="20577"/>
          <ac:spMkLst>
            <pc:docMk/>
            <pc:sldMk cId="48132266" sldId="384"/>
            <ac:spMk id="4" creationId="{2E6294AD-5E81-DC4C-AF5A-8F28F6B911A4}"/>
          </ac:spMkLst>
        </pc:spChg>
        <pc:spChg chg="mod">
          <ac:chgData name="Briana Swift" userId="S::brswift@microsoft.com::54421b65-fbbc-4877-97ec-d3d86ee727be" providerId="AD" clId="Web-{4D7EB39F-B06A-0000-D168-A27884AED2A7}" dt="2021-03-12T09:28:42.829" v="6" actId="20577"/>
          <ac:spMkLst>
            <pc:docMk/>
            <pc:sldMk cId="48132266" sldId="384"/>
            <ac:spMk id="5" creationId="{28C7B76F-C83F-0F49-8A43-1C95BE1C8D5C}"/>
          </ac:spMkLst>
        </pc:spChg>
        <pc:spChg chg="mod">
          <ac:chgData name="Briana Swift" userId="S::brswift@microsoft.com::54421b65-fbbc-4877-97ec-d3d86ee727be" providerId="AD" clId="Web-{4D7EB39F-B06A-0000-D168-A27884AED2A7}" dt="2021-03-12T09:29:01.642" v="22" actId="20577"/>
          <ac:spMkLst>
            <pc:docMk/>
            <pc:sldMk cId="48132266" sldId="384"/>
            <ac:spMk id="7" creationId="{DD9E34AA-5F85-6942-97F6-A402E221A01C}"/>
          </ac:spMkLst>
        </pc:spChg>
      </pc:sldChg>
      <pc:sldChg chg="modSp">
        <pc:chgData name="Briana Swift" userId="S::brswift@microsoft.com::54421b65-fbbc-4877-97ec-d3d86ee727be" providerId="AD" clId="Web-{4D7EB39F-B06A-0000-D168-A27884AED2A7}" dt="2021-03-12T09:25:21.309" v="0" actId="20577"/>
        <pc:sldMkLst>
          <pc:docMk/>
          <pc:sldMk cId="287249426" sldId="385"/>
        </pc:sldMkLst>
        <pc:spChg chg="mod">
          <ac:chgData name="Briana Swift" userId="S::brswift@microsoft.com::54421b65-fbbc-4877-97ec-d3d86ee727be" providerId="AD" clId="Web-{4D7EB39F-B06A-0000-D168-A27884AED2A7}" dt="2021-03-12T09:25:21.309" v="0" actId="20577"/>
          <ac:spMkLst>
            <pc:docMk/>
            <pc:sldMk cId="287249426" sldId="385"/>
            <ac:spMk id="2" creationId="{2221B24D-674B-4A44-B28D-C46B043B7DFD}"/>
          </ac:spMkLst>
        </pc:spChg>
      </pc:sldChg>
      <pc:sldChg chg="delSp modSp">
        <pc:chgData name="Briana Swift" userId="S::brswift@microsoft.com::54421b65-fbbc-4877-97ec-d3d86ee727be" providerId="AD" clId="Web-{4D7EB39F-B06A-0000-D168-A27884AED2A7}" dt="2021-03-12T09:30:06.690" v="39" actId="1076"/>
        <pc:sldMkLst>
          <pc:docMk/>
          <pc:sldMk cId="2221970221" sldId="386"/>
        </pc:sldMkLst>
        <pc:spChg chg="mod">
          <ac:chgData name="Briana Swift" userId="S::brswift@microsoft.com::54421b65-fbbc-4877-97ec-d3d86ee727be" providerId="AD" clId="Web-{4D7EB39F-B06A-0000-D168-A27884AED2A7}" dt="2021-03-12T09:29:31.252" v="25" actId="20577"/>
          <ac:spMkLst>
            <pc:docMk/>
            <pc:sldMk cId="2221970221" sldId="386"/>
            <ac:spMk id="194" creationId="{00000000-0000-0000-0000-000000000000}"/>
          </ac:spMkLst>
        </pc:spChg>
        <pc:spChg chg="mod">
          <ac:chgData name="Briana Swift" userId="S::brswift@microsoft.com::54421b65-fbbc-4877-97ec-d3d86ee727be" providerId="AD" clId="Web-{4D7EB39F-B06A-0000-D168-A27884AED2A7}" dt="2021-03-12T09:30:06.690" v="39" actId="1076"/>
          <ac:spMkLst>
            <pc:docMk/>
            <pc:sldMk cId="2221970221" sldId="386"/>
            <ac:spMk id="195" creationId="{00000000-0000-0000-0000-000000000000}"/>
          </ac:spMkLst>
        </pc:spChg>
        <pc:spChg chg="del mod">
          <ac:chgData name="Briana Swift" userId="S::brswift@microsoft.com::54421b65-fbbc-4877-97ec-d3d86ee727be" providerId="AD" clId="Web-{4D7EB39F-B06A-0000-D168-A27884AED2A7}" dt="2021-03-12T09:29:26.814" v="24"/>
          <ac:spMkLst>
            <pc:docMk/>
            <pc:sldMk cId="2221970221" sldId="386"/>
            <ac:spMk id="196" creationId="{00000000-0000-0000-0000-000000000000}"/>
          </ac:spMkLst>
        </pc:spChg>
        <pc:spChg chg="mod">
          <ac:chgData name="Briana Swift" userId="S::brswift@microsoft.com::54421b65-fbbc-4877-97ec-d3d86ee727be" providerId="AD" clId="Web-{4D7EB39F-B06A-0000-D168-A27884AED2A7}" dt="2021-03-12T09:30:04.752" v="38" actId="1076"/>
          <ac:spMkLst>
            <pc:docMk/>
            <pc:sldMk cId="2221970221" sldId="386"/>
            <ac:spMk id="197" creationId="{00000000-0000-0000-0000-000000000000}"/>
          </ac:spMkLst>
        </pc:spChg>
      </pc:sldChg>
      <pc:sldChg chg="del">
        <pc:chgData name="Briana Swift" userId="S::brswift@microsoft.com::54421b65-fbbc-4877-97ec-d3d86ee727be" providerId="AD" clId="Web-{4D7EB39F-B06A-0000-D168-A27884AED2A7}" dt="2021-03-12T09:41:08.067" v="76"/>
        <pc:sldMkLst>
          <pc:docMk/>
          <pc:sldMk cId="2625172235" sldId="387"/>
        </pc:sldMkLst>
      </pc:sldChg>
      <pc:sldChg chg="del">
        <pc:chgData name="Briana Swift" userId="S::brswift@microsoft.com::54421b65-fbbc-4877-97ec-d3d86ee727be" providerId="AD" clId="Web-{4D7EB39F-B06A-0000-D168-A27884AED2A7}" dt="2021-03-12T09:41:14.551" v="79"/>
        <pc:sldMkLst>
          <pc:docMk/>
          <pc:sldMk cId="796214706" sldId="388"/>
        </pc:sldMkLst>
      </pc:sldChg>
      <pc:sldChg chg="del">
        <pc:chgData name="Briana Swift" userId="S::brswift@microsoft.com::54421b65-fbbc-4877-97ec-d3d86ee727be" providerId="AD" clId="Web-{4D7EB39F-B06A-0000-D168-A27884AED2A7}" dt="2021-03-12T09:41:18.114" v="81"/>
        <pc:sldMkLst>
          <pc:docMk/>
          <pc:sldMk cId="3820763513" sldId="389"/>
        </pc:sldMkLst>
      </pc:sldChg>
      <pc:sldChg chg="add replId">
        <pc:chgData name="Briana Swift" userId="S::brswift@microsoft.com::54421b65-fbbc-4877-97ec-d3d86ee727be" providerId="AD" clId="Web-{4D7EB39F-B06A-0000-D168-A27884AED2A7}" dt="2021-03-12T09:41:11.707" v="77"/>
        <pc:sldMkLst>
          <pc:docMk/>
          <pc:sldMk cId="1520328742" sldId="396"/>
        </pc:sldMkLst>
      </pc:sldChg>
      <pc:sldChg chg="add replId">
        <pc:chgData name="Briana Swift" userId="S::brswift@microsoft.com::54421b65-fbbc-4877-97ec-d3d86ee727be" providerId="AD" clId="Web-{4D7EB39F-B06A-0000-D168-A27884AED2A7}" dt="2021-03-12T09:41:13.207" v="78"/>
        <pc:sldMkLst>
          <pc:docMk/>
          <pc:sldMk cId="2902843789" sldId="397"/>
        </pc:sldMkLst>
      </pc:sldChg>
      <pc:sldChg chg="add replId">
        <pc:chgData name="Briana Swift" userId="S::brswift@microsoft.com::54421b65-fbbc-4877-97ec-d3d86ee727be" providerId="AD" clId="Web-{4D7EB39F-B06A-0000-D168-A27884AED2A7}" dt="2021-03-12T09:41:16.176" v="80"/>
        <pc:sldMkLst>
          <pc:docMk/>
          <pc:sldMk cId="2776859276" sldId="398"/>
        </pc:sldMkLst>
      </pc:sldChg>
    </pc:docChg>
  </pc:docChgLst>
  <pc:docChgLst>
    <pc:chgData name="David Polite" userId="S::dapolite@microsoft.com::e09d7110-74e9-4304-8efc-0543c1ae46f0" providerId="AD" clId="Web-{7CFCB09F-D039-0000-D168-A3BE600D97FE}"/>
    <pc:docChg chg="addSld delSld modSld sldOrd modSection">
      <pc:chgData name="David Polite" userId="S::dapolite@microsoft.com::e09d7110-74e9-4304-8efc-0543c1ae46f0" providerId="AD" clId="Web-{7CFCB09F-D039-0000-D168-A3BE600D97FE}" dt="2021-03-04T14:29:02.868" v="58"/>
      <pc:docMkLst>
        <pc:docMk/>
      </pc:docMkLst>
      <pc:sldChg chg="del">
        <pc:chgData name="David Polite" userId="S::dapolite@microsoft.com::e09d7110-74e9-4304-8efc-0543c1ae46f0" providerId="AD" clId="Web-{7CFCB09F-D039-0000-D168-A3BE600D97FE}" dt="2021-03-04T14:24:19.096" v="21"/>
        <pc:sldMkLst>
          <pc:docMk/>
          <pc:sldMk cId="1530286704" sldId="260"/>
        </pc:sldMkLst>
      </pc:sldChg>
      <pc:sldChg chg="del">
        <pc:chgData name="David Polite" userId="S::dapolite@microsoft.com::e09d7110-74e9-4304-8efc-0543c1ae46f0" providerId="AD" clId="Web-{7CFCB09F-D039-0000-D168-A3BE600D97FE}" dt="2021-03-04T14:27:13.663" v="50"/>
        <pc:sldMkLst>
          <pc:docMk/>
          <pc:sldMk cId="1098396345" sldId="372"/>
        </pc:sldMkLst>
      </pc:sldChg>
      <pc:sldChg chg="del">
        <pc:chgData name="David Polite" userId="S::dapolite@microsoft.com::e09d7110-74e9-4304-8efc-0543c1ae46f0" providerId="AD" clId="Web-{7CFCB09F-D039-0000-D168-A3BE600D97FE}" dt="2021-03-04T14:25:08.816" v="26"/>
        <pc:sldMkLst>
          <pc:docMk/>
          <pc:sldMk cId="875869699" sldId="374"/>
        </pc:sldMkLst>
      </pc:sldChg>
      <pc:sldChg chg="del">
        <pc:chgData name="David Polite" userId="S::dapolite@microsoft.com::e09d7110-74e9-4304-8efc-0543c1ae46f0" providerId="AD" clId="Web-{7CFCB09F-D039-0000-D168-A3BE600D97FE}" dt="2021-03-04T14:29:02.868" v="58"/>
        <pc:sldMkLst>
          <pc:docMk/>
          <pc:sldMk cId="1257161922" sldId="376"/>
        </pc:sldMkLst>
      </pc:sldChg>
      <pc:sldChg chg="modSp del mod modClrScheme chgLayout">
        <pc:chgData name="David Polite" userId="S::dapolite@microsoft.com::e09d7110-74e9-4304-8efc-0543c1ae46f0" providerId="AD" clId="Web-{7CFCB09F-D039-0000-D168-A3BE600D97FE}" dt="2021-03-04T14:26:37.381" v="41"/>
        <pc:sldMkLst>
          <pc:docMk/>
          <pc:sldMk cId="3051589608" sldId="378"/>
        </pc:sldMkLst>
        <pc:spChg chg="mod ord">
          <ac:chgData name="David Polite" userId="S::dapolite@microsoft.com::e09d7110-74e9-4304-8efc-0543c1ae46f0" providerId="AD" clId="Web-{7CFCB09F-D039-0000-D168-A3BE600D97FE}" dt="2021-03-04T14:21:52.890" v="3"/>
          <ac:spMkLst>
            <pc:docMk/>
            <pc:sldMk cId="3051589608" sldId="378"/>
            <ac:spMk id="187" creationId="{00000000-0000-0000-0000-000000000000}"/>
          </ac:spMkLst>
        </pc:spChg>
        <pc:spChg chg="mod ord">
          <ac:chgData name="David Polite" userId="S::dapolite@microsoft.com::e09d7110-74e9-4304-8efc-0543c1ae46f0" providerId="AD" clId="Web-{7CFCB09F-D039-0000-D168-A3BE600D97FE}" dt="2021-03-04T14:21:52.890" v="3"/>
          <ac:spMkLst>
            <pc:docMk/>
            <pc:sldMk cId="3051589608" sldId="378"/>
            <ac:spMk id="188" creationId="{00000000-0000-0000-0000-000000000000}"/>
          </ac:spMkLst>
        </pc:spChg>
        <pc:spChg chg="mod ord">
          <ac:chgData name="David Polite" userId="S::dapolite@microsoft.com::e09d7110-74e9-4304-8efc-0543c1ae46f0" providerId="AD" clId="Web-{7CFCB09F-D039-0000-D168-A3BE600D97FE}" dt="2021-03-04T14:21:52.890" v="3"/>
          <ac:spMkLst>
            <pc:docMk/>
            <pc:sldMk cId="3051589608" sldId="378"/>
            <ac:spMk id="189" creationId="{00000000-0000-0000-0000-000000000000}"/>
          </ac:spMkLst>
        </pc:spChg>
      </pc:sldChg>
      <pc:sldChg chg="del">
        <pc:chgData name="David Polite" userId="S::dapolite@microsoft.com::e09d7110-74e9-4304-8efc-0543c1ae46f0" providerId="AD" clId="Web-{7CFCB09F-D039-0000-D168-A3BE600D97FE}" dt="2021-03-04T14:27:25.522" v="51"/>
        <pc:sldMkLst>
          <pc:docMk/>
          <pc:sldMk cId="2939581553" sldId="380"/>
        </pc:sldMkLst>
      </pc:sldChg>
      <pc:sldChg chg="modSp add ord replId modNotes">
        <pc:chgData name="David Polite" userId="S::dapolite@microsoft.com::e09d7110-74e9-4304-8efc-0543c1ae46f0" providerId="AD" clId="Web-{7CFCB09F-D039-0000-D168-A3BE600D97FE}" dt="2021-03-04T14:28:21.821" v="52"/>
        <pc:sldMkLst>
          <pc:docMk/>
          <pc:sldMk cId="3757651929" sldId="390"/>
        </pc:sldMkLst>
        <pc:spChg chg="mod">
          <ac:chgData name="David Polite" userId="S::dapolite@microsoft.com::e09d7110-74e9-4304-8efc-0543c1ae46f0" providerId="AD" clId="Web-{7CFCB09F-D039-0000-D168-A3BE600D97FE}" dt="2021-03-04T14:23:06.829" v="12" actId="20577"/>
          <ac:spMkLst>
            <pc:docMk/>
            <pc:sldMk cId="3757651929" sldId="390"/>
            <ac:spMk id="444" creationId="{00000000-0000-0000-0000-000000000000}"/>
          </ac:spMkLst>
        </pc:spChg>
      </pc:sldChg>
      <pc:sldChg chg="modSp add ord replId modNotes">
        <pc:chgData name="David Polite" userId="S::dapolite@microsoft.com::e09d7110-74e9-4304-8efc-0543c1ae46f0" providerId="AD" clId="Web-{7CFCB09F-D039-0000-D168-A3BE600D97FE}" dt="2021-03-04T14:24:13.940" v="20"/>
        <pc:sldMkLst>
          <pc:docMk/>
          <pc:sldMk cId="235335725" sldId="391"/>
        </pc:sldMkLst>
        <pc:spChg chg="mod">
          <ac:chgData name="David Polite" userId="S::dapolite@microsoft.com::e09d7110-74e9-4304-8efc-0543c1ae46f0" providerId="AD" clId="Web-{7CFCB09F-D039-0000-D168-A3BE600D97FE}" dt="2021-03-04T14:23:58.174" v="16" actId="20577"/>
          <ac:spMkLst>
            <pc:docMk/>
            <pc:sldMk cId="235335725" sldId="391"/>
            <ac:spMk id="445" creationId="{00000000-0000-0000-0000-000000000000}"/>
          </ac:spMkLst>
        </pc:spChg>
      </pc:sldChg>
      <pc:sldChg chg="modSp add ord replId modNotes">
        <pc:chgData name="David Polite" userId="S::dapolite@microsoft.com::e09d7110-74e9-4304-8efc-0543c1ae46f0" providerId="AD" clId="Web-{7CFCB09F-D039-0000-D168-A3BE600D97FE}" dt="2021-03-04T14:25:19.051" v="28" actId="20577"/>
        <pc:sldMkLst>
          <pc:docMk/>
          <pc:sldMk cId="89131407" sldId="392"/>
        </pc:sldMkLst>
        <pc:spChg chg="mod">
          <ac:chgData name="David Polite" userId="S::dapolite@microsoft.com::e09d7110-74e9-4304-8efc-0543c1ae46f0" providerId="AD" clId="Web-{7CFCB09F-D039-0000-D168-A3BE600D97FE}" dt="2021-03-04T14:25:19.051" v="28" actId="20577"/>
          <ac:spMkLst>
            <pc:docMk/>
            <pc:sldMk cId="89131407" sldId="392"/>
            <ac:spMk id="444" creationId="{00000000-0000-0000-0000-000000000000}"/>
          </ac:spMkLst>
        </pc:spChg>
      </pc:sldChg>
      <pc:sldChg chg="modSp add ord replId">
        <pc:chgData name="David Polite" userId="S::dapolite@microsoft.com::e09d7110-74e9-4304-8efc-0543c1ae46f0" providerId="AD" clId="Web-{7CFCB09F-D039-0000-D168-A3BE600D97FE}" dt="2021-03-04T14:26:32.459" v="40" actId="20577"/>
        <pc:sldMkLst>
          <pc:docMk/>
          <pc:sldMk cId="584232446" sldId="393"/>
        </pc:sldMkLst>
        <pc:spChg chg="mod">
          <ac:chgData name="David Polite" userId="S::dapolite@microsoft.com::e09d7110-74e9-4304-8efc-0543c1ae46f0" providerId="AD" clId="Web-{7CFCB09F-D039-0000-D168-A3BE600D97FE}" dt="2021-03-04T14:26:32.459" v="40" actId="20577"/>
          <ac:spMkLst>
            <pc:docMk/>
            <pc:sldMk cId="584232446" sldId="393"/>
            <ac:spMk id="410" creationId="{00000000-0000-0000-0000-000000000000}"/>
          </ac:spMkLst>
        </pc:spChg>
      </pc:sldChg>
      <pc:sldChg chg="modSp add ord replId">
        <pc:chgData name="David Polite" userId="S::dapolite@microsoft.com::e09d7110-74e9-4304-8efc-0543c1ae46f0" providerId="AD" clId="Web-{7CFCB09F-D039-0000-D168-A3BE600D97FE}" dt="2021-03-04T14:27:06.803" v="49" actId="20577"/>
        <pc:sldMkLst>
          <pc:docMk/>
          <pc:sldMk cId="1704693588" sldId="394"/>
        </pc:sldMkLst>
        <pc:spChg chg="mod">
          <ac:chgData name="David Polite" userId="S::dapolite@microsoft.com::e09d7110-74e9-4304-8efc-0543c1ae46f0" providerId="AD" clId="Web-{7CFCB09F-D039-0000-D168-A3BE600D97FE}" dt="2021-03-04T14:27:06.803" v="49" actId="20577"/>
          <ac:spMkLst>
            <pc:docMk/>
            <pc:sldMk cId="1704693588" sldId="394"/>
            <ac:spMk id="410" creationId="{00000000-0000-0000-0000-000000000000}"/>
          </ac:spMkLst>
        </pc:spChg>
      </pc:sldChg>
      <pc:sldChg chg="modSp add ord replId">
        <pc:chgData name="David Polite" userId="S::dapolite@microsoft.com::e09d7110-74e9-4304-8efc-0543c1ae46f0" providerId="AD" clId="Web-{7CFCB09F-D039-0000-D168-A3BE600D97FE}" dt="2021-03-04T14:28:54.946" v="57" actId="20577"/>
        <pc:sldMkLst>
          <pc:docMk/>
          <pc:sldMk cId="1171722618" sldId="395"/>
        </pc:sldMkLst>
        <pc:spChg chg="mod">
          <ac:chgData name="David Polite" userId="S::dapolite@microsoft.com::e09d7110-74e9-4304-8efc-0543c1ae46f0" providerId="AD" clId="Web-{7CFCB09F-D039-0000-D168-A3BE600D97FE}" dt="2021-03-04T14:28:54.946" v="57" actId="20577"/>
          <ac:spMkLst>
            <pc:docMk/>
            <pc:sldMk cId="1171722618" sldId="395"/>
            <ac:spMk id="410" creationId="{00000000-0000-0000-0000-000000000000}"/>
          </ac:spMkLst>
        </pc:spChg>
      </pc:sldChg>
    </pc:docChg>
  </pc:docChgLst>
  <pc:docChgLst>
    <pc:chgData name="Lucie Le Naour" userId="S::lucielenaour@microsoft.com::f212e924-b4dc-4284-94a8-1eabd5f87fde" providerId="AD" clId="Web-{1ECFAD9F-30C4-0000-D168-A2407E6497D9}"/>
    <pc:docChg chg="">
      <pc:chgData name="Lucie Le Naour" userId="S::lucielenaour@microsoft.com::f212e924-b4dc-4284-94a8-1eabd5f87fde" providerId="AD" clId="Web-{1ECFAD9F-30C4-0000-D168-A2407E6497D9}" dt="2021-02-22T17:25:50.961" v="0"/>
      <pc:docMkLst>
        <pc:docMk/>
      </pc:docMkLst>
      <pc:sldChg chg="addCm">
        <pc:chgData name="Lucie Le Naour" userId="S::lucielenaour@microsoft.com::f212e924-b4dc-4284-94a8-1eabd5f87fde" providerId="AD" clId="Web-{1ECFAD9F-30C4-0000-D168-A2407E6497D9}" dt="2021-02-22T17:25:50.961" v="0"/>
        <pc:sldMkLst>
          <pc:docMk/>
          <pc:sldMk cId="3014469701" sldId="383"/>
        </pc:sldMkLst>
      </pc:sldChg>
    </pc:docChg>
  </pc:docChgLst>
  <pc:docChgLst>
    <pc:chgData name="Tiago Pascoal" userId="S::tipascoa@microsoft.com::a2eb2c44-951b-4775-90b0-ed17cdc74929" providerId="AD" clId="Web-{1C7DB39F-70CE-0000-D58B-03E0F8638D43}"/>
    <pc:docChg chg="mod">
      <pc:chgData name="Tiago Pascoal" userId="S::tipascoa@microsoft.com::a2eb2c44-951b-4775-90b0-ed17cdc74929" providerId="AD" clId="Web-{1C7DB39F-70CE-0000-D58B-03E0F8638D43}" dt="2021-03-12T08:55:45.520" v="1"/>
      <pc:docMkLst>
        <pc:docMk/>
      </pc:docMkLst>
      <pc:sldChg chg="addCm">
        <pc:chgData name="Tiago Pascoal" userId="S::tipascoa@microsoft.com::a2eb2c44-951b-4775-90b0-ed17cdc74929" providerId="AD" clId="Web-{1C7DB39F-70CE-0000-D58B-03E0F8638D43}" dt="2021-03-12T08:55:45.520" v="1"/>
        <pc:sldMkLst>
          <pc:docMk/>
          <pc:sldMk cId="2203477894" sldId="259"/>
        </pc:sldMkLst>
      </pc:sldChg>
    </pc:docChg>
  </pc:docChgLst>
</pc:chgInfo>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33" name="Shape 733"/>
          <p:cNvSpPr>
            <a:spLocks noGrp="1" noRot="1" noChangeAspect="1"/>
          </p:cNvSpPr>
          <p:nvPr>
            <p:ph type="sldImg"/>
          </p:nvPr>
        </p:nvSpPr>
        <p:spPr>
          <a:xfrm>
            <a:off x="1143000" y="685800"/>
            <a:ext cx="4572000" cy="3429000"/>
          </a:xfrm>
          <a:prstGeom prst="rect">
            <a:avLst/>
          </a:prstGeom>
        </p:spPr>
        <p:txBody>
          <a:bodyPr/>
          <a:lstStyle/>
          <a:p>
            <a:endParaRPr/>
          </a:p>
        </p:txBody>
      </p:sp>
      <p:sp>
        <p:nvSpPr>
          <p:cNvPr id="734" name="Shape 7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DE"/>
          </a:p>
        </p:txBody>
      </p:sp>
    </p:spTree>
    <p:extLst>
      <p:ext uri="{BB962C8B-B14F-4D97-AF65-F5344CB8AC3E}">
        <p14:creationId xmlns:p14="http://schemas.microsoft.com/office/powerpoint/2010/main" val="17097608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b978b699bc_1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b978b699bc_1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Tuesday – Fundamentals</a:t>
            </a:r>
            <a:endParaRPr lang="en-US"/>
          </a:p>
          <a:p>
            <a:pPr marL="0" lvl="0" indent="0" algn="l" rtl="0">
              <a:spcBef>
                <a:spcPts val="0"/>
              </a:spcBef>
              <a:spcAft>
                <a:spcPts val="0"/>
              </a:spcAft>
              <a:buNone/>
            </a:pPr>
            <a:endParaRPr lang="en" b="1"/>
          </a:p>
          <a:p>
            <a:pPr marL="0" lvl="0" indent="0" algn="l" rtl="0">
              <a:spcBef>
                <a:spcPts val="0"/>
              </a:spcBef>
              <a:spcAft>
                <a:spcPts val="0"/>
              </a:spcAft>
              <a:buNone/>
            </a:pPr>
            <a:r>
              <a:rPr lang="en" b="1"/>
              <a:t>- </a:t>
            </a:r>
            <a:r>
              <a:rPr lang="en"/>
              <a:t>Team and organization management</a:t>
            </a:r>
          </a:p>
          <a:p>
            <a:pPr marL="0" lvl="0" indent="0" algn="l" rtl="0">
              <a:spcBef>
                <a:spcPts val="0"/>
              </a:spcBef>
              <a:spcAft>
                <a:spcPts val="0"/>
              </a:spcAft>
              <a:buNone/>
            </a:pPr>
            <a:r>
              <a:rPr lang="en"/>
              <a:t>- Issue/project management</a:t>
            </a:r>
          </a:p>
          <a:p>
            <a:pPr marL="0" lvl="0" indent="0" algn="l" rtl="0">
              <a:spcBef>
                <a:spcPts val="0"/>
              </a:spcBef>
              <a:spcAft>
                <a:spcPts val="0"/>
              </a:spcAft>
              <a:buNone/>
            </a:pPr>
            <a:r>
              <a:rPr lang="en"/>
              <a:t>- Repos and policy management</a:t>
            </a:r>
          </a:p>
        </p:txBody>
      </p:sp>
    </p:spTree>
    <p:extLst>
      <p:ext uri="{BB962C8B-B14F-4D97-AF65-F5344CB8AC3E}">
        <p14:creationId xmlns:p14="http://schemas.microsoft.com/office/powerpoint/2010/main" val="11982896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8605d91b05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8605d91b05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999999"/>
                </a:solidFill>
              </a:rPr>
              <a:t>Some audiences may have specific perspectives, and you may want to adjust presentation content. For example, if the audience is very familiar with Azure DevOps, this day’s content could be adapted to the audience’s needs.</a:t>
            </a:r>
            <a:endParaRPr>
              <a:solidFill>
                <a:srgbClr val="999999"/>
              </a:solidFill>
            </a:endParaRPr>
          </a:p>
          <a:p>
            <a:pPr marL="0" lvl="0" indent="0" algn="l" rtl="0">
              <a:spcBef>
                <a:spcPts val="0"/>
              </a:spcBef>
              <a:spcAft>
                <a:spcPts val="0"/>
              </a:spcAft>
              <a:buNone/>
            </a:pPr>
            <a:endParaRPr/>
          </a:p>
          <a:p>
            <a:pPr marL="457200" lvl="0" indent="-298450" algn="l" rtl="0">
              <a:spcBef>
                <a:spcPts val="0"/>
              </a:spcBef>
              <a:spcAft>
                <a:spcPts val="0"/>
              </a:spcAft>
              <a:buClr>
                <a:schemeClr val="dk1"/>
              </a:buClr>
              <a:buSzPts val="1100"/>
              <a:buChar char="-"/>
            </a:pPr>
            <a:r>
              <a:rPr lang="en">
                <a:solidFill>
                  <a:schemeClr val="dk1"/>
                </a:solidFill>
              </a:rPr>
              <a:t>These are considered the core of the product. Important to understand</a:t>
            </a:r>
            <a:endParaRPr/>
          </a:p>
          <a:p>
            <a:pPr marL="457200" lvl="0" indent="-298450" algn="l" rtl="0">
              <a:spcBef>
                <a:spcPts val="0"/>
              </a:spcBef>
              <a:spcAft>
                <a:spcPts val="0"/>
              </a:spcAft>
              <a:buSzPts val="1100"/>
              <a:buChar char="-"/>
            </a:pPr>
            <a:r>
              <a:rPr lang="en"/>
              <a:t>Issues and project management</a:t>
            </a:r>
            <a:endParaRPr/>
          </a:p>
          <a:p>
            <a:pPr marL="457200" lvl="0" indent="-298450" algn="l" rtl="0">
              <a:spcBef>
                <a:spcPts val="0"/>
              </a:spcBef>
              <a:spcAft>
                <a:spcPts val="0"/>
              </a:spcAft>
              <a:buSzPts val="1100"/>
              <a:buChar char="-"/>
            </a:pPr>
            <a:r>
              <a:rPr lang="en"/>
              <a:t>Team and org management</a:t>
            </a:r>
            <a:endParaRPr/>
          </a:p>
          <a:p>
            <a:pPr marL="457200" lvl="0" indent="-298450" algn="l" rtl="0">
              <a:spcBef>
                <a:spcPts val="0"/>
              </a:spcBef>
              <a:spcAft>
                <a:spcPts val="0"/>
              </a:spcAft>
              <a:buSzPts val="1100"/>
              <a:buChar char="-"/>
            </a:pPr>
            <a:r>
              <a:rPr lang="en"/>
              <a:t>Repo and policy management</a:t>
            </a:r>
            <a:endParaRPr/>
          </a:p>
        </p:txBody>
      </p:sp>
    </p:spTree>
    <p:extLst>
      <p:ext uri="{BB962C8B-B14F-4D97-AF65-F5344CB8AC3E}">
        <p14:creationId xmlns:p14="http://schemas.microsoft.com/office/powerpoint/2010/main" val="29193635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8" name="Google Shape;40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Remember to start by introducing yourselves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Welcome, introduce self/moderators</a:t>
            </a:r>
            <a:endParaRPr>
              <a:solidFill>
                <a:schemeClr val="dk1"/>
              </a:solidFill>
            </a:endParaRPr>
          </a:p>
        </p:txBody>
      </p:sp>
    </p:spTree>
    <p:extLst>
      <p:ext uri="{BB962C8B-B14F-4D97-AF65-F5344CB8AC3E}">
        <p14:creationId xmlns:p14="http://schemas.microsoft.com/office/powerpoint/2010/main" val="9139085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914a6542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 name="Google Shape;192;g914a6542a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Remember to start by introducing yourselves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extLst>
      <p:ext uri="{BB962C8B-B14F-4D97-AF65-F5344CB8AC3E}">
        <p14:creationId xmlns:p14="http://schemas.microsoft.com/office/powerpoint/2010/main" val="1716527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b978b699bc_1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b978b699bc_1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indent="-171450" defTabSz="914400">
              <a:defRPr/>
            </a:pPr>
            <a:r>
              <a:rPr lang="en"/>
              <a:t>Today we are focused on GitHub Actions</a:t>
            </a:r>
            <a:endParaRPr lang="en-US"/>
          </a:p>
          <a:p>
            <a:pPr marL="171450" indent="-171450" defTabSz="914400">
              <a:defRPr/>
            </a:pPr>
            <a:r>
              <a:rPr lang="en"/>
              <a:t>What Actions are, how they are used, how they are published/shared, what they can do, administration of Actions</a:t>
            </a:r>
            <a:endParaRPr/>
          </a:p>
        </p:txBody>
      </p:sp>
    </p:spTree>
    <p:extLst>
      <p:ext uri="{BB962C8B-B14F-4D97-AF65-F5344CB8AC3E}">
        <p14:creationId xmlns:p14="http://schemas.microsoft.com/office/powerpoint/2010/main" val="15017679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806d7a91cd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806d7a91cd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Helvetica Neue"/>
              <a:buChar char="●"/>
            </a:pPr>
            <a:r>
              <a:rPr lang="en" sz="1400">
                <a:latin typeface="Helvetica Neue"/>
                <a:ea typeface="Helvetica Neue"/>
                <a:cs typeface="Helvetica Neue"/>
                <a:sym typeface="Helvetica Neue"/>
              </a:rPr>
              <a:t>Agenda:</a:t>
            </a:r>
            <a:endParaRPr sz="1400">
              <a:latin typeface="Helvetica Neue"/>
              <a:ea typeface="Helvetica Neue"/>
              <a:cs typeface="Helvetica Neue"/>
              <a:sym typeface="Helvetica Neue"/>
            </a:endParaRPr>
          </a:p>
          <a:p>
            <a:pPr lvl="1" indent="-317500">
              <a:buSzPts val="1400"/>
              <a:buFont typeface="Helvetica Neue"/>
              <a:buChar char="○"/>
            </a:pPr>
            <a:r>
              <a:rPr lang="en-US"/>
              <a:t>The agenda for this session aims to address a wide range of topics and questions.</a:t>
            </a:r>
            <a:endParaRPr lang="en" sz="1400">
              <a:latin typeface="Helvetica Neue"/>
              <a:ea typeface="Helvetica Neue"/>
              <a:cs typeface="Helvetica Neue"/>
              <a:sym typeface="Helvetica Neue"/>
            </a:endParaRPr>
          </a:p>
          <a:p>
            <a:pPr lvl="1" indent="-317500">
              <a:buSzPts val="1400"/>
              <a:buFont typeface="Helvetica Neue"/>
              <a:buChar char="○"/>
            </a:pPr>
            <a:r>
              <a:rPr lang="en" sz="1400">
                <a:latin typeface="Helvetica Neue"/>
                <a:ea typeface="Helvetica Neue"/>
                <a:cs typeface="Helvetica Neue"/>
                <a:sym typeface="Helvetica Neue"/>
              </a:rPr>
              <a:t>First we will focus on Actions</a:t>
            </a:r>
            <a:endParaRPr lang="en" sz="1400">
              <a:latin typeface="Helvetica Neue"/>
              <a:ea typeface="Helvetica Neue"/>
              <a:cs typeface="Helvetica Neue"/>
            </a:endParaRPr>
          </a:p>
          <a:p>
            <a:pPr lvl="1" indent="-317500">
              <a:buSzPts val="1400"/>
              <a:buFont typeface="Helvetica Neue"/>
              <a:buChar char="○"/>
            </a:pPr>
            <a:r>
              <a:rPr lang="en" sz="1400">
                <a:latin typeface="Helvetica Neue"/>
                <a:ea typeface="Helvetica Neue"/>
                <a:cs typeface="Helvetica Neue"/>
                <a:sym typeface="Helvetica Neue"/>
              </a:rPr>
              <a:t>Then we will focus on the CI/CD workflows, which is under the build management and release management topics</a:t>
            </a:r>
            <a:endParaRPr sz="1400">
              <a:latin typeface="Helvetica Neue"/>
              <a:ea typeface="Helvetica Neue"/>
              <a:cs typeface="Helvetica Neue"/>
            </a:endParaRPr>
          </a:p>
          <a:p>
            <a:pPr lvl="1" indent="-317500">
              <a:buSzPts val="1400"/>
              <a:buFont typeface="Helvetica Neue"/>
              <a:buChar char="○"/>
            </a:pPr>
            <a:r>
              <a:rPr lang="en" sz="1400">
                <a:latin typeface="Helvetica Neue"/>
                <a:ea typeface="Helvetica Neue"/>
                <a:cs typeface="Helvetica Neue"/>
                <a:sym typeface="Helvetica Neue"/>
              </a:rPr>
              <a:t>And then we will cover runners, packages, and secrets</a:t>
            </a:r>
            <a:endParaRPr sz="1400">
              <a:latin typeface="Helvetica Neue"/>
              <a:ea typeface="Helvetica Neue"/>
              <a:cs typeface="Helvetica Neue"/>
              <a:sym typeface="Helvetica Neue"/>
            </a:endParaRPr>
          </a:p>
        </p:txBody>
      </p:sp>
    </p:spTree>
    <p:extLst>
      <p:ext uri="{BB962C8B-B14F-4D97-AF65-F5344CB8AC3E}">
        <p14:creationId xmlns:p14="http://schemas.microsoft.com/office/powerpoint/2010/main" val="4656986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8" name="Google Shape;40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Remember to start by introducing yourselves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Welcome, introduce self/moderators</a:t>
            </a:r>
            <a:endParaRPr>
              <a:solidFill>
                <a:schemeClr val="dk1"/>
              </a:solidFill>
            </a:endParaRPr>
          </a:p>
        </p:txBody>
      </p:sp>
    </p:spTree>
    <p:extLst>
      <p:ext uri="{BB962C8B-B14F-4D97-AF65-F5344CB8AC3E}">
        <p14:creationId xmlns:p14="http://schemas.microsoft.com/office/powerpoint/2010/main" val="38390846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914a6542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 name="Google Shape;192;g914a6542a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Remember to start by introducing yourselves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extLst>
      <p:ext uri="{BB962C8B-B14F-4D97-AF65-F5344CB8AC3E}">
        <p14:creationId xmlns:p14="http://schemas.microsoft.com/office/powerpoint/2010/main" val="39412383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b978b699bc_1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b978b699bc_1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spcBef>
                <a:spcPts val="0"/>
              </a:spcBef>
              <a:spcAft>
                <a:spcPts val="0"/>
              </a:spcAft>
              <a:buFontTx/>
              <a:buNone/>
              <a:tabLst/>
              <a:defRPr/>
            </a:pPr>
            <a:endParaRPr lang="en" b="1"/>
          </a:p>
          <a:p>
            <a:pPr marL="0" lvl="0" indent="0" algn="l" rtl="0">
              <a:spcBef>
                <a:spcPts val="0"/>
              </a:spcBef>
              <a:spcAft>
                <a:spcPts val="0"/>
              </a:spcAft>
              <a:buNone/>
            </a:pPr>
            <a:r>
              <a:rPr lang="en" b="1"/>
              <a:t>Thursday - Advanced topics</a:t>
            </a:r>
          </a:p>
          <a:p>
            <a:pPr marL="0" lvl="0" indent="0" algn="l" rtl="0">
              <a:spcBef>
                <a:spcPts val="0"/>
              </a:spcBef>
              <a:spcAft>
                <a:spcPts val="0"/>
              </a:spcAft>
              <a:buNone/>
            </a:pPr>
            <a:endParaRPr lang="en" b="1"/>
          </a:p>
          <a:p>
            <a:pPr marL="0" lvl="0" indent="0" algn="l" rtl="0">
              <a:spcBef>
                <a:spcPts val="0"/>
              </a:spcBef>
              <a:spcAft>
                <a:spcPts val="0"/>
              </a:spcAft>
              <a:buNone/>
            </a:pPr>
            <a:r>
              <a:rPr lang="en"/>
              <a:t>- GitHub Advanced Security</a:t>
            </a:r>
          </a:p>
          <a:p>
            <a:pPr marL="0" lvl="0" indent="0" algn="l" rtl="0">
              <a:spcBef>
                <a:spcPts val="0"/>
              </a:spcBef>
              <a:spcAft>
                <a:spcPts val="0"/>
              </a:spcAft>
              <a:buNone/>
            </a:pPr>
            <a:r>
              <a:rPr lang="en"/>
              <a:t>- Developing for GitHub (API)</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764028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8" name="Google Shape;40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Remember to start by introducing yourselves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Welcome, introduce self/moderators</a:t>
            </a:r>
            <a:endParaRPr>
              <a:solidFill>
                <a:schemeClr val="dk1"/>
              </a:solidFill>
            </a:endParaRPr>
          </a:p>
        </p:txBody>
      </p:sp>
    </p:spTree>
    <p:extLst>
      <p:ext uri="{BB962C8B-B14F-4D97-AF65-F5344CB8AC3E}">
        <p14:creationId xmlns:p14="http://schemas.microsoft.com/office/powerpoint/2010/main" val="1057858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914a6542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 name="Google Shape;192;g914a6542a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Remember to start by introducing yourselves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extLst>
      <p:ext uri="{BB962C8B-B14F-4D97-AF65-F5344CB8AC3E}">
        <p14:creationId xmlns:p14="http://schemas.microsoft.com/office/powerpoint/2010/main" val="927860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92c3f61d03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92c3f61d0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sz="1300" b="1">
                <a:solidFill>
                  <a:schemeClr val="dk1"/>
                </a:solidFill>
              </a:rPr>
              <a:t>Why are we here</a:t>
            </a:r>
            <a:endParaRPr sz="1300" b="1">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Potentially a networking opportunity</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NOT a replacement for training. We have lots of learning content available on the internet.</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Throughout the week, topic experts will present, sharing their experiences, as well as how we use GitHub and how we present it as a product, and also some of the pitfalls we encounter when delivering engagements</a:t>
            </a:r>
            <a:endParaRPr>
              <a:solidFill>
                <a:schemeClr val="dk1"/>
              </a:solidFill>
            </a:endParaRPr>
          </a:p>
          <a:p>
            <a:pPr marL="457200" indent="-298450" algn="l" rtl="0">
              <a:buClr>
                <a:schemeClr val="dk1"/>
              </a:buClr>
              <a:buSzPts val="1100"/>
              <a:buChar char="●"/>
            </a:pPr>
            <a:r>
              <a:rPr lang="en">
                <a:solidFill>
                  <a:schemeClr val="dk1"/>
                </a:solidFill>
              </a:rPr>
              <a:t>When you run into something at an engagement and you need to find answers, hopefully you’ve heard something this week and we’ve better equipped you to find answers whether that’s through the documentation </a:t>
            </a:r>
            <a:endParaRPr>
              <a:solidFill>
                <a:schemeClr val="dk1"/>
              </a:solidFill>
            </a:endParaRPr>
          </a:p>
          <a:p>
            <a:pPr marL="0" lvl="0" indent="0" algn="l" rtl="0">
              <a:spcBef>
                <a:spcPts val="0"/>
              </a:spcBef>
              <a:spcAft>
                <a:spcPts val="0"/>
              </a:spcAft>
              <a:buClr>
                <a:schemeClr val="dk1"/>
              </a:buClr>
              <a:buSzPts val="1100"/>
              <a:buFont typeface="Arial"/>
              <a:buNone/>
            </a:pPr>
            <a:endParaRPr sz="1300" b="1">
              <a:solidFill>
                <a:schemeClr val="dk1"/>
              </a:solidFill>
            </a:endParaRPr>
          </a:p>
          <a:p>
            <a:pPr algn="l" rtl="0"/>
            <a:r>
              <a:rPr lang="en" sz="1300" b="1"/>
              <a:t>Goals and expectations: </a:t>
            </a:r>
          </a:p>
          <a:p>
            <a:pPr marL="0" lvl="0" indent="0" algn="l" rtl="0">
              <a:spcBef>
                <a:spcPts val="0"/>
              </a:spcBef>
              <a:spcAft>
                <a:spcPts val="0"/>
              </a:spcAft>
              <a:buNone/>
            </a:pPr>
            <a:r>
              <a:rPr lang="en"/>
              <a:t>This is a partner bootcamp program </a:t>
            </a:r>
            <a:r>
              <a:rPr lang="en">
                <a:solidFill>
                  <a:schemeClr val="dk1"/>
                </a:solidFill>
              </a:rPr>
              <a:t>that conveys best practices and key takeaways for each subject, the important bits that we believe are crucial elements of engaging successfully with GitHub customers rather than “soup to nuts” training.</a:t>
            </a:r>
            <a:endParaRPr>
              <a:solidFill>
                <a:schemeClr val="dk1"/>
              </a:solidFill>
            </a:endParaRPr>
          </a:p>
          <a:p>
            <a:pPr marL="0" lvl="0" indent="0" algn="l" rtl="0">
              <a:lnSpc>
                <a:spcPct val="115000"/>
              </a:lnSpc>
              <a:spcBef>
                <a:spcPts val="1200"/>
              </a:spcBef>
              <a:spcAft>
                <a:spcPts val="0"/>
              </a:spcAft>
              <a:buNone/>
            </a:pPr>
            <a:r>
              <a:rPr lang="en" b="1">
                <a:solidFill>
                  <a:schemeClr val="dk1"/>
                </a:solidFill>
              </a:rPr>
              <a:t>Ship to learn</a:t>
            </a:r>
            <a:endParaRPr b="1">
              <a:solidFill>
                <a:schemeClr val="dk1"/>
              </a:solidFill>
            </a:endParaRPr>
          </a:p>
          <a:p>
            <a:pPr marL="0" lvl="0" indent="0" algn="l" rtl="0">
              <a:lnSpc>
                <a:spcPct val="115000"/>
              </a:lnSpc>
              <a:spcBef>
                <a:spcPts val="0"/>
              </a:spcBef>
              <a:spcAft>
                <a:spcPts val="0"/>
              </a:spcAft>
              <a:buNone/>
            </a:pPr>
            <a:r>
              <a:rPr lang="en">
                <a:solidFill>
                  <a:schemeClr val="dk1"/>
                </a:solidFill>
              </a:rPr>
              <a:t>This program is always in continuous development, and is always being iterated upon.</a:t>
            </a:r>
            <a:endParaRPr>
              <a:solidFill>
                <a:schemeClr val="dk1"/>
              </a:solidFill>
            </a:endParaRPr>
          </a:p>
          <a:p>
            <a:pPr marL="0" lvl="0" indent="0" algn="l" rtl="0">
              <a:lnSpc>
                <a:spcPct val="115000"/>
              </a:lnSpc>
              <a:spcBef>
                <a:spcPts val="1200"/>
              </a:spcBef>
              <a:spcAft>
                <a:spcPts val="0"/>
              </a:spcAft>
              <a:buNone/>
            </a:pPr>
            <a:r>
              <a:rPr lang="en" b="1">
                <a:solidFill>
                  <a:schemeClr val="dk1"/>
                </a:solidFill>
              </a:rPr>
              <a:t>Things you already know</a:t>
            </a:r>
            <a:endParaRPr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
                <a:solidFill>
                  <a:schemeClr val="dk1"/>
                </a:solidFill>
              </a:rPr>
              <a:t>We may discuss things you already are an expert in</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Two purposes: (1) to make sure everyone is on the same page, (2) experience how we present this as GitHub so you can emulate with your customers</a:t>
            </a:r>
            <a:endParaRPr>
              <a:solidFill>
                <a:schemeClr val="dk1"/>
              </a:solidFill>
            </a:endParaRPr>
          </a:p>
          <a:p>
            <a:pPr marL="0" lvl="0" indent="0" algn="l" rtl="0">
              <a:lnSpc>
                <a:spcPct val="115000"/>
              </a:lnSpc>
              <a:spcBef>
                <a:spcPts val="1200"/>
              </a:spcBef>
              <a:spcAft>
                <a:spcPts val="0"/>
              </a:spcAft>
              <a:buNone/>
            </a:pPr>
            <a:r>
              <a:rPr lang="en" b="1" i="1">
                <a:solidFill>
                  <a:schemeClr val="dk1"/>
                </a:solidFill>
              </a:rPr>
              <a:t>Surveys to gather feedback</a:t>
            </a:r>
            <a:endParaRPr b="1" i="1">
              <a:solidFill>
                <a:schemeClr val="dk1"/>
              </a:solidFill>
            </a:endParaRPr>
          </a:p>
          <a:p>
            <a:pPr algn="l" rtl="0">
              <a:lnSpc>
                <a:spcPct val="115000"/>
              </a:lnSpc>
            </a:pPr>
            <a:r>
              <a:rPr lang="en" i="1">
                <a:solidFill>
                  <a:schemeClr val="dk1"/>
                </a:solidFill>
              </a:rPr>
              <a:t>&lt;If using a survey, mention it here&gt; </a:t>
            </a:r>
            <a:endParaRPr i="1">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extLst>
      <p:ext uri="{BB962C8B-B14F-4D97-AF65-F5344CB8AC3E}">
        <p14:creationId xmlns:p14="http://schemas.microsoft.com/office/powerpoint/2010/main" val="1673828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872d31d670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872d31d670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i="1">
                <a:solidFill>
                  <a:srgbClr val="999999"/>
                </a:solidFill>
                <a:latin typeface="Calibri"/>
                <a:ea typeface="Calibri"/>
                <a:cs typeface="Calibri"/>
                <a:sym typeface="Calibri"/>
              </a:rPr>
              <a:t>In this first section, we want to have a look at the various features found in GitHub as a platform. In later slides, we’ll consider how these features are grouped in different offerings. This summary is important for several reasons:</a:t>
            </a:r>
            <a:endParaRPr sz="1200" i="1">
              <a:solidFill>
                <a:srgbClr val="999999"/>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sz="1200" i="1">
              <a:solidFill>
                <a:srgbClr val="999999"/>
              </a:solidFill>
              <a:latin typeface="Calibri"/>
              <a:ea typeface="Calibri"/>
              <a:cs typeface="Calibri"/>
              <a:sym typeface="Calibri"/>
            </a:endParaRPr>
          </a:p>
          <a:p>
            <a:pPr marL="457200" lvl="0" indent="-304800" algn="l" rtl="0">
              <a:spcBef>
                <a:spcPts val="0"/>
              </a:spcBef>
              <a:spcAft>
                <a:spcPts val="0"/>
              </a:spcAft>
              <a:buClr>
                <a:srgbClr val="999999"/>
              </a:buClr>
              <a:buSzPts val="1200"/>
              <a:buFont typeface="Calibri"/>
              <a:buChar char="-"/>
            </a:pPr>
            <a:r>
              <a:rPr lang="en" sz="1200" i="1">
                <a:solidFill>
                  <a:srgbClr val="999999"/>
                </a:solidFill>
                <a:latin typeface="Calibri"/>
                <a:ea typeface="Calibri"/>
                <a:cs typeface="Calibri"/>
                <a:sym typeface="Calibri"/>
              </a:rPr>
              <a:t>A feature may not be prominent but be important to specific target audiences.</a:t>
            </a:r>
            <a:endParaRPr sz="1200" i="1">
              <a:solidFill>
                <a:srgbClr val="999999"/>
              </a:solidFill>
              <a:latin typeface="Calibri"/>
              <a:ea typeface="Calibri"/>
              <a:cs typeface="Calibri"/>
              <a:sym typeface="Calibri"/>
            </a:endParaRPr>
          </a:p>
          <a:p>
            <a:pPr marL="457200" lvl="0" indent="-304800" algn="l" rtl="0">
              <a:spcBef>
                <a:spcPts val="0"/>
              </a:spcBef>
              <a:spcAft>
                <a:spcPts val="0"/>
              </a:spcAft>
              <a:buClr>
                <a:srgbClr val="999999"/>
              </a:buClr>
              <a:buSzPts val="1200"/>
              <a:buFont typeface="Calibri"/>
              <a:buChar char="-"/>
            </a:pPr>
            <a:r>
              <a:rPr lang="en" sz="1200" i="1">
                <a:solidFill>
                  <a:srgbClr val="999999"/>
                </a:solidFill>
                <a:latin typeface="Calibri"/>
                <a:ea typeface="Calibri"/>
                <a:cs typeface="Calibri"/>
                <a:sym typeface="Calibri"/>
              </a:rPr>
              <a:t>Some features are out-of-the-box for some versions of GitHub but sold as add-ons in others. This will be an aspect that needs to be communicated to the customer as they weigh implementation decisions against costs.   </a:t>
            </a:r>
            <a:endParaRPr sz="1200" i="1">
              <a:solidFill>
                <a:srgbClr val="999999"/>
              </a:solidFill>
              <a:latin typeface="Calibri"/>
              <a:ea typeface="Calibri"/>
              <a:cs typeface="Calibri"/>
              <a:sym typeface="Calibri"/>
            </a:endParaRPr>
          </a:p>
          <a:p>
            <a:pPr marL="457200" lvl="0" indent="-304800" algn="l" rtl="0">
              <a:spcBef>
                <a:spcPts val="0"/>
              </a:spcBef>
              <a:spcAft>
                <a:spcPts val="0"/>
              </a:spcAft>
              <a:buClr>
                <a:srgbClr val="999999"/>
              </a:buClr>
              <a:buSzPts val="1200"/>
              <a:buFont typeface="Calibri"/>
              <a:buChar char="-"/>
            </a:pPr>
            <a:r>
              <a:rPr lang="en" sz="1200" i="1">
                <a:solidFill>
                  <a:srgbClr val="999999"/>
                </a:solidFill>
                <a:latin typeface="Calibri"/>
                <a:ea typeface="Calibri"/>
                <a:cs typeface="Calibri"/>
                <a:sym typeface="Calibri"/>
              </a:rPr>
              <a:t>Some offerings or even specific features are best suited for one type of business and less so for another. </a:t>
            </a:r>
            <a:endParaRPr/>
          </a:p>
          <a:p>
            <a:pPr marL="0" lvl="0" indent="0" algn="l" rtl="0">
              <a:spcBef>
                <a:spcPts val="0"/>
              </a:spcBef>
              <a:spcAft>
                <a:spcPts val="0"/>
              </a:spcAft>
              <a:buNone/>
            </a:pPr>
            <a:endParaRPr/>
          </a:p>
          <a:p>
            <a:pPr marL="0" lvl="0" indent="0" algn="l" rtl="0">
              <a:spcBef>
                <a:spcPts val="0"/>
              </a:spcBef>
              <a:spcAft>
                <a:spcPts val="0"/>
              </a:spcAft>
              <a:buNone/>
            </a:pPr>
            <a:r>
              <a:rPr lang="en"/>
              <a:t>Let’s get on the same page, what makes up GitHub the product?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3356428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a551c5580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a551c5580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b="1" i="1">
                <a:solidFill>
                  <a:schemeClr val="accent5"/>
                </a:solidFill>
              </a:rPr>
              <a:t>*********************************</a:t>
            </a:r>
          </a:p>
          <a:p>
            <a:pPr marL="0" lvl="0" indent="0" algn="l" rtl="0">
              <a:spcBef>
                <a:spcPts val="0"/>
              </a:spcBef>
              <a:spcAft>
                <a:spcPts val="0"/>
              </a:spcAft>
              <a:buNone/>
            </a:pPr>
            <a:r>
              <a:rPr lang="en" b="1" i="1">
                <a:solidFill>
                  <a:srgbClr val="999999"/>
                </a:solidFill>
              </a:rPr>
              <a:t>Note to speaker:</a:t>
            </a:r>
          </a:p>
          <a:p>
            <a:pPr marL="0" lvl="0" indent="0" algn="l" rtl="0">
              <a:spcBef>
                <a:spcPts val="0"/>
              </a:spcBef>
              <a:spcAft>
                <a:spcPts val="0"/>
              </a:spcAft>
              <a:buNone/>
            </a:pPr>
            <a:r>
              <a:rPr lang="en" i="1">
                <a:solidFill>
                  <a:srgbClr val="999999"/>
                </a:solidFill>
              </a:rPr>
              <a:t>Have a look at this slide and adapt it to your planned agenda.</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b="1" i="1">
                <a:solidFill>
                  <a:schemeClr val="accent5"/>
                </a:solidFill>
              </a:rPr>
              <a:t>*********************************</a:t>
            </a:r>
          </a:p>
          <a:p>
            <a:pPr marL="0" lvl="0" indent="0" algn="l" rtl="0">
              <a:spcBef>
                <a:spcPts val="0"/>
              </a:spcBef>
              <a:spcAft>
                <a:spcPts val="0"/>
              </a:spcAft>
              <a:buNone/>
            </a:pPr>
            <a:endParaRPr b="1" i="1">
              <a:solidFill>
                <a:srgbClr val="999999"/>
              </a:solidFill>
            </a:endParaRPr>
          </a:p>
          <a:p>
            <a:pPr marL="0" lvl="0" indent="0" algn="l" rtl="0">
              <a:spcBef>
                <a:spcPts val="0"/>
              </a:spcBef>
              <a:spcAft>
                <a:spcPts val="0"/>
              </a:spcAft>
              <a:buNone/>
            </a:pPr>
            <a:r>
              <a:rPr lang="en"/>
              <a:t>Looking at the outline of the week, you’ll see when certain parts of the product will be covered.</a:t>
            </a:r>
            <a:endParaRPr/>
          </a:p>
          <a:p>
            <a:pPr marL="0" lvl="0" indent="0" algn="l" rtl="0">
              <a:spcBef>
                <a:spcPts val="0"/>
              </a:spcBef>
              <a:spcAft>
                <a:spcPts val="0"/>
              </a:spcAft>
              <a:buNone/>
            </a:pPr>
            <a:endParaRPr/>
          </a:p>
          <a:p>
            <a:pPr marL="0" lvl="0" indent="0" algn="l" rtl="0">
              <a:spcBef>
                <a:spcPts val="0"/>
              </a:spcBef>
              <a:spcAft>
                <a:spcPts val="0"/>
              </a:spcAft>
              <a:buNone/>
            </a:pPr>
            <a:r>
              <a:rPr lang="en"/>
              <a:t>Optional statement (We’ll be using </a:t>
            </a:r>
            <a:r>
              <a:rPr lang="en" err="1"/>
              <a:t>codespaces</a:t>
            </a:r>
            <a:r>
              <a:rPr lang="en"/>
              <a:t> for the exercises.)</a:t>
            </a:r>
            <a:endParaRPr/>
          </a:p>
          <a:p>
            <a:pPr marL="0" lvl="0" indent="0" algn="l" rtl="0">
              <a:spcBef>
                <a:spcPts val="0"/>
              </a:spcBef>
              <a:spcAft>
                <a:spcPts val="0"/>
              </a:spcAft>
              <a:buNone/>
            </a:pPr>
            <a:endParaRPr/>
          </a:p>
          <a:p>
            <a:pPr marL="0" lvl="0" indent="0" algn="l" rtl="0">
              <a:spcBef>
                <a:spcPts val="0"/>
              </a:spcBef>
              <a:spcAft>
                <a:spcPts val="0"/>
              </a:spcAft>
              <a:buNone/>
            </a:pPr>
            <a:r>
              <a:rPr lang="en"/>
              <a:t>Some things, like Insights, we decided not to cover because they’re still in beta, and very much under active development. At this point, it wouldn’t be worth us covering, so in future courses as refresher courses or asynchronous content, we will include that.</a:t>
            </a:r>
            <a:endParaRPr/>
          </a:p>
          <a:p>
            <a:pPr marL="0" lvl="0" indent="0" algn="l" rtl="0">
              <a:spcBef>
                <a:spcPts val="0"/>
              </a:spcBef>
              <a:spcAft>
                <a:spcPts val="0"/>
              </a:spcAft>
              <a:buNone/>
            </a:pPr>
            <a:endParaRPr/>
          </a:p>
          <a:p>
            <a:pPr marL="0" lvl="0" indent="0" algn="l" rtl="0">
              <a:spcBef>
                <a:spcPts val="0"/>
              </a:spcBef>
              <a:spcAft>
                <a:spcPts val="0"/>
              </a:spcAft>
              <a:buNone/>
            </a:pPr>
            <a:endParaRPr lang="en"/>
          </a:p>
          <a:p>
            <a:pPr marL="0" lvl="0" indent="0" algn="l" rtl="0">
              <a:spcBef>
                <a:spcPts val="0"/>
              </a:spcBef>
              <a:spcAft>
                <a:spcPts val="0"/>
              </a:spcAft>
              <a:buNone/>
            </a:pPr>
            <a:r>
              <a:rPr lang="en" b="1" i="1">
                <a:solidFill>
                  <a:schemeClr val="accent5"/>
                </a:solidFill>
              </a:rPr>
              <a:t>*********************************</a:t>
            </a:r>
          </a:p>
          <a:p>
            <a:pPr algn="l" rtl="0"/>
            <a:r>
              <a:rPr lang="en" b="1"/>
              <a:t>Questions to presenter (for feedback to GitHub) </a:t>
            </a:r>
            <a:endParaRPr b="1"/>
          </a:p>
          <a:p>
            <a:pPr marL="0" lvl="0" indent="0" algn="l" rtl="0">
              <a:spcBef>
                <a:spcPts val="0"/>
              </a:spcBef>
              <a:spcAft>
                <a:spcPts val="0"/>
              </a:spcAft>
              <a:buNone/>
            </a:pPr>
            <a:endParaRPr/>
          </a:p>
          <a:p>
            <a:pPr marL="0" lvl="0" indent="0" algn="l" rtl="0">
              <a:spcBef>
                <a:spcPts val="0"/>
              </a:spcBef>
              <a:spcAft>
                <a:spcPts val="0"/>
              </a:spcAft>
              <a:buNone/>
            </a:pPr>
            <a:r>
              <a:rPr lang="en" i="1">
                <a:solidFill>
                  <a:srgbClr val="FF0000"/>
                </a:solidFill>
              </a:rPr>
              <a:t>Is this slide useful? How much will training partners change this?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 b="1" i="1">
              <a:solidFill>
                <a:schemeClr val="accent5"/>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b="1" i="1">
                <a:solidFill>
                  <a:schemeClr val="accent5"/>
                </a:solidFill>
              </a:rPr>
              <a:t>*********************************</a:t>
            </a:r>
          </a:p>
          <a:p>
            <a:pPr marL="0" lvl="0" indent="0" algn="l" rtl="0">
              <a:spcBef>
                <a:spcPts val="0"/>
              </a:spcBef>
              <a:spcAft>
                <a:spcPts val="0"/>
              </a:spcAft>
              <a:buNone/>
            </a:pPr>
            <a:endParaRPr i="1">
              <a:solidFill>
                <a:srgbClr val="FF0000"/>
              </a:solidFill>
            </a:endParaRPr>
          </a:p>
        </p:txBody>
      </p:sp>
    </p:spTree>
    <p:extLst>
      <p:ext uri="{BB962C8B-B14F-4D97-AF65-F5344CB8AC3E}">
        <p14:creationId xmlns:p14="http://schemas.microsoft.com/office/powerpoint/2010/main" val="28283677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b978b699bc_1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b978b699bc_1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a:t>Monday - Getting started</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a:t>- </a:t>
            </a:r>
            <a:r>
              <a:rPr lang="en"/>
              <a:t>What is it? How do I get it?</a:t>
            </a:r>
          </a:p>
          <a:p>
            <a:pPr marL="0" lvl="0" indent="0" algn="l" rtl="0">
              <a:spcBef>
                <a:spcPts val="0"/>
              </a:spcBef>
              <a:spcAft>
                <a:spcPts val="0"/>
              </a:spcAft>
              <a:buNone/>
            </a:pPr>
            <a:endParaRPr lang="en" b="1"/>
          </a:p>
          <a:p>
            <a:pPr marL="0" lvl="0" indent="0" algn="l" rtl="0">
              <a:spcBef>
                <a:spcPts val="0"/>
              </a:spcBef>
              <a:spcAft>
                <a:spcPts val="0"/>
              </a:spcAft>
              <a:buNone/>
            </a:pPr>
            <a:r>
              <a:rPr lang="en" b="1"/>
              <a:t>Tuesday – Fundamentals</a:t>
            </a:r>
          </a:p>
          <a:p>
            <a:pPr marL="0" lvl="0" indent="0" algn="l" rtl="0">
              <a:spcBef>
                <a:spcPts val="0"/>
              </a:spcBef>
              <a:spcAft>
                <a:spcPts val="0"/>
              </a:spcAft>
              <a:buNone/>
            </a:pPr>
            <a:endParaRPr lang="en" b="1"/>
          </a:p>
          <a:p>
            <a:pPr marL="0" lvl="0" indent="0" algn="l" rtl="0">
              <a:spcBef>
                <a:spcPts val="0"/>
              </a:spcBef>
              <a:spcAft>
                <a:spcPts val="0"/>
              </a:spcAft>
              <a:buNone/>
            </a:pPr>
            <a:r>
              <a:rPr lang="en" b="1"/>
              <a:t>- </a:t>
            </a:r>
            <a:r>
              <a:rPr lang="en"/>
              <a:t>Team and organization management</a:t>
            </a:r>
          </a:p>
          <a:p>
            <a:pPr marL="0" lvl="0" indent="0" algn="l" rtl="0">
              <a:spcBef>
                <a:spcPts val="0"/>
              </a:spcBef>
              <a:spcAft>
                <a:spcPts val="0"/>
              </a:spcAft>
              <a:buNone/>
            </a:pPr>
            <a:r>
              <a:rPr lang="en"/>
              <a:t>- Issue/project management</a:t>
            </a:r>
          </a:p>
          <a:p>
            <a:pPr marL="0" lvl="0" indent="0" algn="l" rtl="0">
              <a:spcBef>
                <a:spcPts val="0"/>
              </a:spcBef>
              <a:spcAft>
                <a:spcPts val="0"/>
              </a:spcAft>
              <a:buNone/>
            </a:pPr>
            <a:r>
              <a:rPr lang="en"/>
              <a:t>- Repos and policy management</a:t>
            </a:r>
          </a:p>
          <a:p>
            <a:pPr marL="457200" lvl="0" indent="-298450" algn="l" rtl="0">
              <a:spcBef>
                <a:spcPts val="0"/>
              </a:spcBef>
              <a:spcAft>
                <a:spcPts val="0"/>
              </a:spcAft>
              <a:buSzPts val="1100"/>
              <a:buChar char="●"/>
            </a:pPr>
            <a:endParaRPr/>
          </a:p>
          <a:p>
            <a:pPr marL="0" lvl="0" indent="0" algn="l" rtl="0">
              <a:spcBef>
                <a:spcPts val="0"/>
              </a:spcBef>
              <a:spcAft>
                <a:spcPts val="0"/>
              </a:spcAft>
              <a:buNone/>
            </a:pPr>
            <a:r>
              <a:rPr lang="en" b="1"/>
              <a:t>Wednesday - CI/CD</a:t>
            </a:r>
            <a:r>
              <a:rPr lang="en"/>
              <a:t> </a:t>
            </a:r>
          </a:p>
          <a:p>
            <a:pPr marL="0" lvl="0" indent="0" algn="l" rtl="0">
              <a:spcBef>
                <a:spcPts val="0"/>
              </a:spcBef>
              <a:spcAft>
                <a:spcPts val="0"/>
              </a:spcAft>
              <a:buNone/>
            </a:pPr>
            <a:endParaRPr lang="en"/>
          </a:p>
          <a:p>
            <a:pPr marL="0" lvl="0" indent="0" algn="l" rtl="0">
              <a:spcBef>
                <a:spcPts val="0"/>
              </a:spcBef>
              <a:spcAft>
                <a:spcPts val="0"/>
              </a:spcAft>
              <a:buNone/>
            </a:pPr>
            <a:r>
              <a:rPr lang="en"/>
              <a:t>- Build management</a:t>
            </a:r>
          </a:p>
          <a:p>
            <a:pPr marL="0" lvl="0" indent="0" algn="l" rtl="0">
              <a:spcBef>
                <a:spcPts val="0"/>
              </a:spcBef>
              <a:spcAft>
                <a:spcPts val="0"/>
              </a:spcAft>
              <a:buNone/>
            </a:pPr>
            <a:r>
              <a:rPr lang="en"/>
              <a:t>- Package management</a:t>
            </a:r>
          </a:p>
          <a:p>
            <a:pPr marL="0" lvl="0" indent="0" algn="l" rtl="0">
              <a:spcBef>
                <a:spcPts val="0"/>
              </a:spcBef>
              <a:spcAft>
                <a:spcPts val="0"/>
              </a:spcAft>
              <a:buNone/>
            </a:pPr>
            <a:r>
              <a:rPr lang="en"/>
              <a:t>- Release management</a:t>
            </a:r>
          </a:p>
          <a:p>
            <a:pPr marL="0" lvl="0" indent="0" algn="l" rtl="0">
              <a:spcBef>
                <a:spcPts val="0"/>
              </a:spcBef>
              <a:spcAft>
                <a:spcPts val="0"/>
              </a:spcAft>
              <a:buNone/>
            </a:pPr>
            <a:r>
              <a:rPr lang="en"/>
              <a:t>- Secrets management</a:t>
            </a:r>
            <a:endParaRPr/>
          </a:p>
          <a:p>
            <a:pPr marL="0" lvl="0" indent="0" algn="l" rtl="0">
              <a:spcBef>
                <a:spcPts val="0"/>
              </a:spcBef>
              <a:spcAft>
                <a:spcPts val="0"/>
              </a:spcAft>
              <a:buNone/>
            </a:pPr>
            <a:endParaRPr lang="en" b="1"/>
          </a:p>
          <a:p>
            <a:pPr marL="0" lvl="0" indent="0" algn="l" rtl="0">
              <a:spcBef>
                <a:spcPts val="0"/>
              </a:spcBef>
              <a:spcAft>
                <a:spcPts val="0"/>
              </a:spcAft>
              <a:buNone/>
            </a:pPr>
            <a:r>
              <a:rPr lang="en" b="1"/>
              <a:t>Thursday - Advanced topics</a:t>
            </a:r>
          </a:p>
          <a:p>
            <a:pPr marL="0" lvl="0" indent="0" algn="l" rtl="0">
              <a:spcBef>
                <a:spcPts val="0"/>
              </a:spcBef>
              <a:spcAft>
                <a:spcPts val="0"/>
              </a:spcAft>
              <a:buNone/>
            </a:pPr>
            <a:endParaRPr lang="en" b="1"/>
          </a:p>
          <a:p>
            <a:pPr marL="0" lvl="0" indent="0" algn="l" rtl="0">
              <a:spcBef>
                <a:spcPts val="0"/>
              </a:spcBef>
              <a:spcAft>
                <a:spcPts val="0"/>
              </a:spcAft>
              <a:buNone/>
            </a:pPr>
            <a:r>
              <a:rPr lang="en"/>
              <a:t>- GitHub Advanced Security</a:t>
            </a:r>
          </a:p>
          <a:p>
            <a:pPr marL="0" lvl="0" indent="0" algn="l" rtl="0">
              <a:spcBef>
                <a:spcPts val="0"/>
              </a:spcBef>
              <a:spcAft>
                <a:spcPts val="0"/>
              </a:spcAft>
              <a:buNone/>
            </a:pPr>
            <a:r>
              <a:rPr lang="en"/>
              <a:t>- Developing for GitHub (API)</a:t>
            </a:r>
            <a:endParaRPr/>
          </a:p>
          <a:p>
            <a:pPr marL="0" lvl="0" indent="0" algn="l" rtl="0">
              <a:spcBef>
                <a:spcPts val="0"/>
              </a:spcBef>
              <a:spcAft>
                <a:spcPts val="0"/>
              </a:spcAft>
              <a:buNone/>
            </a:pPr>
            <a:endParaRPr lang="en" b="1"/>
          </a:p>
          <a:p>
            <a:pPr marL="0" lvl="0" indent="0" algn="l" rtl="0">
              <a:spcBef>
                <a:spcPts val="0"/>
              </a:spcBef>
              <a:spcAft>
                <a:spcPts val="0"/>
              </a:spcAft>
              <a:buNone/>
            </a:pPr>
            <a:r>
              <a:rPr lang="en" b="1"/>
              <a:t>(video) - GitHub Enterprise Server</a:t>
            </a:r>
          </a:p>
          <a:p>
            <a:pPr marL="0" lvl="0" indent="0" algn="l" rtl="0">
              <a:spcBef>
                <a:spcPts val="0"/>
              </a:spcBef>
              <a:spcAft>
                <a:spcPts val="0"/>
              </a:spcAft>
              <a:buNone/>
            </a:pPr>
            <a:endParaRPr lang="en" b="1"/>
          </a:p>
          <a:p>
            <a:pPr marL="0" lvl="0" indent="0" algn="l" rtl="0">
              <a:spcBef>
                <a:spcPts val="0"/>
              </a:spcBef>
              <a:spcAft>
                <a:spcPts val="0"/>
              </a:spcAft>
              <a:buNone/>
            </a:pPr>
            <a:r>
              <a:rPr lang="en"/>
              <a:t>- Installation and appliance administration</a:t>
            </a:r>
          </a:p>
          <a:p>
            <a:pPr marL="0" lvl="0" indent="0" algn="l" rtl="0">
              <a:spcBef>
                <a:spcPts val="0"/>
              </a:spcBef>
              <a:spcAft>
                <a:spcPts val="0"/>
              </a:spcAft>
              <a:buNone/>
            </a:pPr>
            <a:r>
              <a:rPr lang="en"/>
              <a:t>- Admin CLI</a:t>
            </a:r>
          </a:p>
          <a:p>
            <a:pPr marL="0" lvl="0" indent="0" algn="l" rtl="0">
              <a:spcBef>
                <a:spcPts val="0"/>
              </a:spcBef>
              <a:spcAft>
                <a:spcPts val="0"/>
              </a:spcAft>
              <a:buNone/>
            </a:pPr>
            <a:r>
              <a:rPr lang="en"/>
              <a:t>- Best practices</a:t>
            </a:r>
          </a:p>
          <a:p>
            <a:pPr marL="0" lvl="0" indent="0" algn="l" rtl="0">
              <a:spcBef>
                <a:spcPts val="0"/>
              </a:spcBef>
              <a:spcAft>
                <a:spcPts val="0"/>
              </a:spcAft>
              <a:buNone/>
            </a:pPr>
            <a:r>
              <a:rPr lang="en"/>
              <a:t>- Application administration for GHES</a:t>
            </a:r>
            <a:endParaRPr/>
          </a:p>
        </p:txBody>
      </p:sp>
    </p:spTree>
    <p:extLst>
      <p:ext uri="{BB962C8B-B14F-4D97-AF65-F5344CB8AC3E}">
        <p14:creationId xmlns:p14="http://schemas.microsoft.com/office/powerpoint/2010/main" val="1314196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8" name="Google Shape;40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Remember to start by introducing yourselves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Welcome, introduce self/moderators</a:t>
            </a:r>
            <a:endParaRPr>
              <a:solidFill>
                <a:schemeClr val="dk1"/>
              </a:solidFill>
            </a:endParaRPr>
          </a:p>
        </p:txBody>
      </p:sp>
    </p:spTree>
    <p:extLst>
      <p:ext uri="{BB962C8B-B14F-4D97-AF65-F5344CB8AC3E}">
        <p14:creationId xmlns:p14="http://schemas.microsoft.com/office/powerpoint/2010/main" val="8557401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914a6542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 name="Google Shape;192;g914a6542a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Remember to start by introducing yourselves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extLst>
      <p:ext uri="{BB962C8B-B14F-4D97-AF65-F5344CB8AC3E}">
        <p14:creationId xmlns:p14="http://schemas.microsoft.com/office/powerpoint/2010/main" val="30466412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1.emf"/><Relationship Id="rId4"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Title &amp; Subtitle">
    <p:spTree>
      <p:nvGrpSpPr>
        <p:cNvPr id="1" name=""/>
        <p:cNvGrpSpPr/>
        <p:nvPr/>
      </p:nvGrpSpPr>
      <p:grpSpPr>
        <a:xfrm>
          <a:off x="0" y="0"/>
          <a:ext cx="0" cy="0"/>
          <a:chOff x="0" y="0"/>
          <a:chExt cx="0" cy="0"/>
        </a:xfrm>
      </p:grpSpPr>
      <p:pic>
        <p:nvPicPr>
          <p:cNvPr id="15" name="Shadow-dots.png" descr="Shadow-dots.png"/>
          <p:cNvPicPr>
            <a:picLocks noChangeAspect="1"/>
          </p:cNvPicPr>
          <p:nvPr/>
        </p:nvPicPr>
        <p:blipFill>
          <a:blip r:embed="rId2"/>
          <a:stretch>
            <a:fillRect/>
          </a:stretch>
        </p:blipFill>
        <p:spPr>
          <a:xfrm>
            <a:off x="0" y="0"/>
            <a:ext cx="1206500" cy="13716000"/>
          </a:xfrm>
          <a:prstGeom prst="rect">
            <a:avLst/>
          </a:prstGeom>
          <a:ln w="12700">
            <a:miter lim="400000"/>
          </a:ln>
        </p:spPr>
      </p:pic>
      <p:pic>
        <p:nvPicPr>
          <p:cNvPr id="16" name="Shadow-dots-lg.png" descr="Shadow-dots-lg.png"/>
          <p:cNvPicPr>
            <a:picLocks noChangeAspect="1"/>
          </p:cNvPicPr>
          <p:nvPr/>
        </p:nvPicPr>
        <p:blipFill>
          <a:blip r:embed="rId3"/>
          <a:stretch>
            <a:fillRect/>
          </a:stretch>
        </p:blipFill>
        <p:spPr>
          <a:xfrm>
            <a:off x="22707600" y="2438400"/>
            <a:ext cx="1676400" cy="11277600"/>
          </a:xfrm>
          <a:prstGeom prst="rect">
            <a:avLst/>
          </a:prstGeom>
          <a:ln w="12700">
            <a:miter lim="400000"/>
          </a:ln>
        </p:spPr>
      </p:pic>
      <p:sp>
        <p:nvSpPr>
          <p:cNvPr id="17" name="Title Text"/>
          <p:cNvSpPr txBox="1">
            <a:spLocks noGrp="1"/>
          </p:cNvSpPr>
          <p:nvPr>
            <p:ph type="title"/>
          </p:nvPr>
        </p:nvSpPr>
        <p:spPr>
          <a:xfrm>
            <a:off x="1543050" y="4743450"/>
            <a:ext cx="20828000" cy="6416758"/>
          </a:xfrm>
          <a:prstGeom prst="rect">
            <a:avLst/>
          </a:prstGeom>
        </p:spPr>
        <p:txBody>
          <a:bodyPr anchor="t"/>
          <a:lstStyle/>
          <a:p>
            <a:r>
              <a:rPr lang="en-US"/>
              <a:t>Click to edit Master title style</a:t>
            </a:r>
            <a:endParaRPr/>
          </a:p>
        </p:txBody>
      </p:sp>
      <p:graphicFrame>
        <p:nvGraphicFramePr>
          <p:cNvPr id="18" name="Table"/>
          <p:cNvGraphicFramePr/>
          <p:nvPr/>
        </p:nvGraphicFramePr>
        <p:xfrm>
          <a:off x="1558484" y="12090400"/>
          <a:ext cx="12194521" cy="650240"/>
        </p:xfrm>
        <a:graphic>
          <a:graphicData uri="http://schemas.openxmlformats.org/drawingml/2006/table">
            <a:tbl>
              <a:tblPr>
                <a:tableStyleId>{4C3C2611-4C71-4FC5-86AE-919BDF0F9419}</a:tableStyleId>
              </a:tblPr>
              <a:tblGrid>
                <a:gridCol w="12194521">
                  <a:extLst>
                    <a:ext uri="{9D8B030D-6E8A-4147-A177-3AD203B41FA5}">
                      <a16:colId xmlns:a16="http://schemas.microsoft.com/office/drawing/2014/main" val="20000"/>
                    </a:ext>
                  </a:extLst>
                </a:gridCol>
              </a:tblGrid>
              <a:tr h="622300">
                <a:tc>
                  <a:txBody>
                    <a:bodyPr/>
                    <a:lstStyle/>
                    <a:p>
                      <a:pPr algn="l">
                        <a:defRPr sz="3600">
                          <a:solidFill>
                            <a:srgbClr val="959DA5"/>
                          </a:solidFill>
                          <a:latin typeface="Menlo"/>
                          <a:ea typeface="Menlo"/>
                          <a:cs typeface="Menlo"/>
                          <a:sym typeface="Menlo"/>
                        </a:defRPr>
                      </a:pPr>
                      <a:r>
                        <a:t> </a:t>
                      </a:r>
                    </a:p>
                  </a:txBody>
                  <a:tcPr marL="50800" marR="50800" marT="50800" marB="508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bl>
          </a:graphicData>
        </a:graphic>
      </p:graphicFrame>
      <p:pic>
        <p:nvPicPr>
          <p:cNvPr id="20" name="Big dots.png" descr="Big dots.png"/>
          <p:cNvPicPr>
            <a:picLocks noChangeAspect="1"/>
          </p:cNvPicPr>
          <p:nvPr/>
        </p:nvPicPr>
        <p:blipFill>
          <a:blip r:embed="rId4"/>
          <a:stretch>
            <a:fillRect/>
          </a:stretch>
        </p:blipFill>
        <p:spPr>
          <a:xfrm>
            <a:off x="16027400" y="1016000"/>
            <a:ext cx="5664200" cy="2336800"/>
          </a:xfrm>
          <a:prstGeom prst="rect">
            <a:avLst/>
          </a:prstGeom>
          <a:ln w="12700">
            <a:miter lim="400000"/>
          </a:ln>
        </p:spPr>
      </p:pic>
      <p:pic>
        <p:nvPicPr>
          <p:cNvPr id="11" name="Picture 10">
            <a:extLst>
              <a:ext uri="{FF2B5EF4-FFF2-40B4-BE49-F238E27FC236}">
                <a16:creationId xmlns:a16="http://schemas.microsoft.com/office/drawing/2014/main" id="{AB0E4020-F1EE-C54D-8D51-0794453DACE6}"/>
              </a:ext>
            </a:extLst>
          </p:cNvPr>
          <p:cNvPicPr>
            <a:picLocks noChangeAspect="1"/>
          </p:cNvPicPr>
          <p:nvPr userDrawn="1"/>
        </p:nvPicPr>
        <p:blipFill>
          <a:blip r:embed="rId5"/>
          <a:stretch>
            <a:fillRect/>
          </a:stretch>
        </p:blipFill>
        <p:spPr>
          <a:xfrm>
            <a:off x="1549399" y="3809999"/>
            <a:ext cx="602455" cy="584199"/>
          </a:xfrm>
          <a:prstGeom prst="rect">
            <a:avLst/>
          </a:prstGeom>
        </p:spPr>
      </p:pic>
      <p:sp>
        <p:nvSpPr>
          <p:cNvPr id="4" name="Text Placeholder 3">
            <a:extLst>
              <a:ext uri="{FF2B5EF4-FFF2-40B4-BE49-F238E27FC236}">
                <a16:creationId xmlns:a16="http://schemas.microsoft.com/office/drawing/2014/main" id="{00BB792E-8933-8441-B44F-01CAC1B1EFAD}"/>
              </a:ext>
            </a:extLst>
          </p:cNvPr>
          <p:cNvSpPr>
            <a:spLocks noGrp="1"/>
          </p:cNvSpPr>
          <p:nvPr>
            <p:ph type="body" sz="quarter" idx="10"/>
          </p:nvPr>
        </p:nvSpPr>
        <p:spPr>
          <a:xfrm>
            <a:off x="2438400" y="3809999"/>
            <a:ext cx="19932650" cy="584199"/>
          </a:xfrm>
        </p:spPr>
        <p:txBody>
          <a:bodyPr anchor="ctr">
            <a:noAutofit/>
          </a:bodyPr>
          <a:lstStyle>
            <a:lvl1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1pPr>
            <a:lvl2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2pPr>
            <a:lvl3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3pPr>
            <a:lvl4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4pPr>
            <a:lvl5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3">
            <a:extLst>
              <a:ext uri="{FF2B5EF4-FFF2-40B4-BE49-F238E27FC236}">
                <a16:creationId xmlns:a16="http://schemas.microsoft.com/office/drawing/2014/main" id="{3F0D2AD6-3B7B-DE47-95D9-485B5DD07A4C}"/>
              </a:ext>
            </a:extLst>
          </p:cNvPr>
          <p:cNvSpPr>
            <a:spLocks noGrp="1"/>
          </p:cNvSpPr>
          <p:nvPr>
            <p:ph type="body" sz="quarter" idx="11"/>
          </p:nvPr>
        </p:nvSpPr>
        <p:spPr>
          <a:xfrm>
            <a:off x="1543049" y="11217360"/>
            <a:ext cx="20827999" cy="584199"/>
          </a:xfrm>
        </p:spPr>
        <p:txBody>
          <a:bodyPr anchor="ctr">
            <a:noAutofit/>
          </a:bodyPr>
          <a:lstStyle>
            <a:lvl1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1pPr>
            <a:lvl2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2pPr>
            <a:lvl3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3pPr>
            <a:lvl4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4pPr>
            <a:lvl5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reserve="1">
  <p:cSld name="3-col Text">
    <p:spTree>
      <p:nvGrpSpPr>
        <p:cNvPr id="1" name=""/>
        <p:cNvGrpSpPr/>
        <p:nvPr/>
      </p:nvGrpSpPr>
      <p:grpSpPr>
        <a:xfrm>
          <a:off x="0" y="0"/>
          <a:ext cx="0" cy="0"/>
          <a:chOff x="0" y="0"/>
          <a:chExt cx="0" cy="0"/>
        </a:xfrm>
      </p:grpSpPr>
      <p:sp>
        <p:nvSpPr>
          <p:cNvPr id="168" name="Body Level One…"/>
          <p:cNvSpPr txBox="1">
            <a:spLocks noGrp="1"/>
          </p:cNvSpPr>
          <p:nvPr>
            <p:ph type="body" idx="1"/>
          </p:nvPr>
        </p:nvSpPr>
        <p:spPr>
          <a:xfrm>
            <a:off x="1052577" y="3556000"/>
            <a:ext cx="6811264" cy="6858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69" name="Title Text"/>
          <p:cNvSpPr txBox="1">
            <a:spLocks noGrp="1"/>
          </p:cNvSpPr>
          <p:nvPr>
            <p:ph type="title"/>
          </p:nvPr>
        </p:nvSpPr>
        <p:spPr>
          <a:xfrm>
            <a:off x="1778000" y="609600"/>
            <a:ext cx="20828000" cy="1651000"/>
          </a:xfrm>
          <a:prstGeom prst="rect">
            <a:avLst/>
          </a:prstGeom>
        </p:spPr>
        <p:txBody>
          <a:bodyPr/>
          <a:lstStyle>
            <a:lvl1pPr algn="ctr"/>
          </a:lstStyle>
          <a:p>
            <a:r>
              <a:rPr lang="en-US"/>
              <a:t>Click to edit Master title style</a:t>
            </a:r>
            <a:endParaRPr/>
          </a:p>
        </p:txBody>
      </p:sp>
      <p:sp>
        <p:nvSpPr>
          <p:cNvPr id="4" name="Body Level One…">
            <a:extLst>
              <a:ext uri="{FF2B5EF4-FFF2-40B4-BE49-F238E27FC236}">
                <a16:creationId xmlns:a16="http://schemas.microsoft.com/office/drawing/2014/main" id="{18E10D6A-5C6B-1847-88BE-2401C2995BF5}"/>
              </a:ext>
            </a:extLst>
          </p:cNvPr>
          <p:cNvSpPr txBox="1">
            <a:spLocks noGrp="1"/>
          </p:cNvSpPr>
          <p:nvPr>
            <p:ph type="body" idx="10"/>
          </p:nvPr>
        </p:nvSpPr>
        <p:spPr>
          <a:xfrm>
            <a:off x="8750808" y="3556000"/>
            <a:ext cx="6811264" cy="6858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Body Level One…">
            <a:extLst>
              <a:ext uri="{FF2B5EF4-FFF2-40B4-BE49-F238E27FC236}">
                <a16:creationId xmlns:a16="http://schemas.microsoft.com/office/drawing/2014/main" id="{2ED7654A-4221-1347-A165-D808AD8E5978}"/>
              </a:ext>
            </a:extLst>
          </p:cNvPr>
          <p:cNvSpPr txBox="1">
            <a:spLocks noGrp="1"/>
          </p:cNvSpPr>
          <p:nvPr>
            <p:ph type="body" idx="11"/>
          </p:nvPr>
        </p:nvSpPr>
        <p:spPr>
          <a:xfrm>
            <a:off x="16449040" y="3556000"/>
            <a:ext cx="6811264" cy="6858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Footer Placeholder 1">
            <a:extLst>
              <a:ext uri="{FF2B5EF4-FFF2-40B4-BE49-F238E27FC236}">
                <a16:creationId xmlns:a16="http://schemas.microsoft.com/office/drawing/2014/main" id="{5932CF18-47D3-A44E-9711-0356F13A687D}"/>
              </a:ext>
            </a:extLst>
          </p:cNvPr>
          <p:cNvSpPr>
            <a:spLocks noGrp="1"/>
          </p:cNvSpPr>
          <p:nvPr>
            <p:ph type="ftr" sz="quarter" idx="12"/>
          </p:nvPr>
        </p:nvSpPr>
        <p:spPr/>
        <p:txBody>
          <a:bodyPr/>
          <a:lstStyle/>
          <a:p>
            <a:r>
              <a:rPr lang="en-US"/>
              <a:t>GitHub</a:t>
            </a:r>
          </a:p>
        </p:txBody>
      </p:sp>
    </p:spTree>
    <p:extLst>
      <p:ext uri="{BB962C8B-B14F-4D97-AF65-F5344CB8AC3E}">
        <p14:creationId xmlns:p14="http://schemas.microsoft.com/office/powerpoint/2010/main" val="926088774"/>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Icons - 1">
    <p:spTree>
      <p:nvGrpSpPr>
        <p:cNvPr id="1" name=""/>
        <p:cNvGrpSpPr/>
        <p:nvPr/>
      </p:nvGrpSpPr>
      <p:grpSpPr>
        <a:xfrm>
          <a:off x="0" y="0"/>
          <a:ext cx="0" cy="0"/>
          <a:chOff x="0" y="0"/>
          <a:chExt cx="0" cy="0"/>
        </a:xfrm>
      </p:grpSpPr>
      <p:sp>
        <p:nvSpPr>
          <p:cNvPr id="192" name="Developer"/>
          <p:cNvSpPr txBox="1">
            <a:spLocks noGrp="1"/>
          </p:cNvSpPr>
          <p:nvPr>
            <p:ph type="body" sz="quarter" idx="13"/>
          </p:nvPr>
        </p:nvSpPr>
        <p:spPr>
          <a:xfrm>
            <a:off x="10287000" y="8449111"/>
            <a:ext cx="3810000" cy="893771"/>
          </a:xfrm>
          <a:prstGeom prst="rect">
            <a:avLst/>
          </a:prstGeom>
        </p:spPr>
        <p:txBody>
          <a:bodyPr lIns="19050" tIns="19050" rIns="19050" bIns="19050" anchor="t">
            <a:spAutoFit/>
          </a:bodyPr>
          <a:lstStyle>
            <a:lvl1pPr>
              <a:lnSpc>
                <a:spcPct val="100000"/>
              </a:lnSpc>
              <a:defRPr b="1"/>
            </a:lvl1pPr>
          </a:lstStyle>
          <a:p>
            <a:pPr lvl="0"/>
            <a:r>
              <a:rPr lang="en-US"/>
              <a:t>Click to edit Master text styles</a:t>
            </a:r>
          </a:p>
        </p:txBody>
      </p:sp>
      <p:sp>
        <p:nvSpPr>
          <p:cNvPr id="193" name="Image"/>
          <p:cNvSpPr>
            <a:spLocks noGrp="1"/>
          </p:cNvSpPr>
          <p:nvPr>
            <p:ph type="pic" sz="quarter" idx="14"/>
          </p:nvPr>
        </p:nvSpPr>
        <p:spPr>
          <a:xfrm>
            <a:off x="10287000" y="4373118"/>
            <a:ext cx="3810000" cy="3810001"/>
          </a:xfrm>
          <a:prstGeom prst="rect">
            <a:avLst/>
          </a:prstGeom>
        </p:spPr>
        <p:txBody>
          <a:bodyPr lIns="91439" tIns="45719" rIns="91439" bIns="45719" anchor="t">
            <a:noAutofit/>
          </a:bodyPr>
          <a:lstStyle/>
          <a:p>
            <a:r>
              <a:rPr lang="en-US"/>
              <a:t>Click icon to add picture</a:t>
            </a:r>
            <a:endParaRPr/>
          </a:p>
        </p:txBody>
      </p:sp>
      <p:sp>
        <p:nvSpPr>
          <p:cNvPr id="197" name="Title Text"/>
          <p:cNvSpPr txBox="1">
            <a:spLocks noGrp="1"/>
          </p:cNvSpPr>
          <p:nvPr>
            <p:ph type="title"/>
          </p:nvPr>
        </p:nvSpPr>
        <p:spPr>
          <a:xfrm>
            <a:off x="1778000" y="609600"/>
            <a:ext cx="20828000" cy="1651000"/>
          </a:xfrm>
          <a:prstGeom prst="rect">
            <a:avLst/>
          </a:prstGeom>
        </p:spPr>
        <p:txBody>
          <a:bodyPr/>
          <a:lstStyle>
            <a:lvl1pPr algn="ctr"/>
          </a:lstStyle>
          <a:p>
            <a:r>
              <a:rPr lang="en-US"/>
              <a:t>Click to edit Master title style</a:t>
            </a:r>
            <a:endParaRPr/>
          </a:p>
        </p:txBody>
      </p:sp>
      <p:sp>
        <p:nvSpPr>
          <p:cNvPr id="2" name="Footer Placeholder 1">
            <a:extLst>
              <a:ext uri="{FF2B5EF4-FFF2-40B4-BE49-F238E27FC236}">
                <a16:creationId xmlns:a16="http://schemas.microsoft.com/office/drawing/2014/main" id="{F4CA138F-059A-7E43-BD3B-B3A8CF8347DE}"/>
              </a:ext>
            </a:extLst>
          </p:cNvPr>
          <p:cNvSpPr>
            <a:spLocks noGrp="1"/>
          </p:cNvSpPr>
          <p:nvPr>
            <p:ph type="ftr" sz="quarter" idx="15"/>
          </p:nvPr>
        </p:nvSpPr>
        <p:spPr/>
        <p:txBody>
          <a:bodyPr/>
          <a:lstStyle/>
          <a:p>
            <a:r>
              <a:rPr lang="en-US"/>
              <a:t>GitHub</a:t>
            </a: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Icons - 2">
    <p:spTree>
      <p:nvGrpSpPr>
        <p:cNvPr id="1" name=""/>
        <p:cNvGrpSpPr/>
        <p:nvPr/>
      </p:nvGrpSpPr>
      <p:grpSpPr>
        <a:xfrm>
          <a:off x="0" y="0"/>
          <a:ext cx="0" cy="0"/>
          <a:chOff x="0" y="0"/>
          <a:chExt cx="0" cy="0"/>
        </a:xfrm>
      </p:grpSpPr>
      <p:sp>
        <p:nvSpPr>
          <p:cNvPr id="205" name="Developer"/>
          <p:cNvSpPr txBox="1">
            <a:spLocks noGrp="1"/>
          </p:cNvSpPr>
          <p:nvPr>
            <p:ph type="body" sz="quarter" idx="13"/>
          </p:nvPr>
        </p:nvSpPr>
        <p:spPr>
          <a:xfrm>
            <a:off x="7464704" y="8445107"/>
            <a:ext cx="3810001" cy="893771"/>
          </a:xfrm>
          <a:prstGeom prst="rect">
            <a:avLst/>
          </a:prstGeom>
        </p:spPr>
        <p:txBody>
          <a:bodyPr lIns="19050" tIns="19050" rIns="19050" bIns="19050" anchor="t">
            <a:spAutoFit/>
          </a:bodyPr>
          <a:lstStyle>
            <a:lvl1pPr>
              <a:lnSpc>
                <a:spcPct val="100000"/>
              </a:lnSpc>
              <a:defRPr b="1"/>
            </a:lvl1pPr>
          </a:lstStyle>
          <a:p>
            <a:pPr lvl="0"/>
            <a:r>
              <a:rPr lang="en-US"/>
              <a:t>Click to edit Master text styles</a:t>
            </a:r>
          </a:p>
        </p:txBody>
      </p:sp>
      <p:sp>
        <p:nvSpPr>
          <p:cNvPr id="206" name="Image"/>
          <p:cNvSpPr>
            <a:spLocks noGrp="1"/>
          </p:cNvSpPr>
          <p:nvPr>
            <p:ph type="pic" sz="quarter" idx="14"/>
          </p:nvPr>
        </p:nvSpPr>
        <p:spPr>
          <a:xfrm>
            <a:off x="7464704" y="4241800"/>
            <a:ext cx="3810001" cy="3810000"/>
          </a:xfrm>
          <a:prstGeom prst="rect">
            <a:avLst/>
          </a:prstGeom>
        </p:spPr>
        <p:txBody>
          <a:bodyPr lIns="91439" tIns="45719" rIns="91439" bIns="45719" anchor="t">
            <a:noAutofit/>
          </a:bodyPr>
          <a:lstStyle/>
          <a:p>
            <a:r>
              <a:rPr lang="en-US"/>
              <a:t>Click icon to add picture</a:t>
            </a:r>
            <a:endParaRPr/>
          </a:p>
        </p:txBody>
      </p:sp>
      <p:sp>
        <p:nvSpPr>
          <p:cNvPr id="207" name="Team"/>
          <p:cNvSpPr txBox="1">
            <a:spLocks noGrp="1"/>
          </p:cNvSpPr>
          <p:nvPr>
            <p:ph type="body" sz="quarter" idx="15"/>
          </p:nvPr>
        </p:nvSpPr>
        <p:spPr>
          <a:xfrm>
            <a:off x="13109295" y="8445107"/>
            <a:ext cx="3810001" cy="893771"/>
          </a:xfrm>
          <a:prstGeom prst="rect">
            <a:avLst/>
          </a:prstGeom>
        </p:spPr>
        <p:txBody>
          <a:bodyPr lIns="19050" tIns="19050" rIns="19050" bIns="19050" anchor="t">
            <a:spAutoFit/>
          </a:bodyPr>
          <a:lstStyle>
            <a:lvl1pPr>
              <a:lnSpc>
                <a:spcPct val="100000"/>
              </a:lnSpc>
              <a:defRPr b="1"/>
            </a:lvl1pPr>
          </a:lstStyle>
          <a:p>
            <a:pPr lvl="0"/>
            <a:r>
              <a:rPr lang="en-US"/>
              <a:t>Click to edit Master text styles</a:t>
            </a:r>
          </a:p>
        </p:txBody>
      </p:sp>
      <p:sp>
        <p:nvSpPr>
          <p:cNvPr id="208" name="Image"/>
          <p:cNvSpPr>
            <a:spLocks noGrp="1"/>
          </p:cNvSpPr>
          <p:nvPr>
            <p:ph type="pic" sz="quarter" idx="16"/>
          </p:nvPr>
        </p:nvSpPr>
        <p:spPr>
          <a:xfrm>
            <a:off x="13109295" y="4241800"/>
            <a:ext cx="3810001" cy="3810000"/>
          </a:xfrm>
          <a:prstGeom prst="rect">
            <a:avLst/>
          </a:prstGeom>
        </p:spPr>
        <p:txBody>
          <a:bodyPr lIns="91439" tIns="45719" rIns="91439" bIns="45719" anchor="t">
            <a:noAutofit/>
          </a:bodyPr>
          <a:lstStyle/>
          <a:p>
            <a:r>
              <a:rPr lang="en-US"/>
              <a:t>Click icon to add picture</a:t>
            </a:r>
            <a:endParaRPr/>
          </a:p>
        </p:txBody>
      </p:sp>
      <p:sp>
        <p:nvSpPr>
          <p:cNvPr id="212" name="Title Text"/>
          <p:cNvSpPr txBox="1">
            <a:spLocks noGrp="1"/>
          </p:cNvSpPr>
          <p:nvPr>
            <p:ph type="title"/>
          </p:nvPr>
        </p:nvSpPr>
        <p:spPr>
          <a:xfrm>
            <a:off x="1778000" y="609600"/>
            <a:ext cx="20828000" cy="1651000"/>
          </a:xfrm>
          <a:prstGeom prst="rect">
            <a:avLst/>
          </a:prstGeom>
        </p:spPr>
        <p:txBody>
          <a:bodyPr/>
          <a:lstStyle>
            <a:lvl1pPr algn="ctr"/>
          </a:lstStyle>
          <a:p>
            <a:r>
              <a:rPr lang="en-US"/>
              <a:t>Click to edit Master title style</a:t>
            </a:r>
            <a:endParaRPr/>
          </a:p>
        </p:txBody>
      </p:sp>
      <p:sp>
        <p:nvSpPr>
          <p:cNvPr id="2" name="Footer Placeholder 1">
            <a:extLst>
              <a:ext uri="{FF2B5EF4-FFF2-40B4-BE49-F238E27FC236}">
                <a16:creationId xmlns:a16="http://schemas.microsoft.com/office/drawing/2014/main" id="{3B10C2A8-172F-BE45-88DC-2D0E791AA04A}"/>
              </a:ext>
            </a:extLst>
          </p:cNvPr>
          <p:cNvSpPr>
            <a:spLocks noGrp="1"/>
          </p:cNvSpPr>
          <p:nvPr>
            <p:ph type="ftr" sz="quarter" idx="17"/>
          </p:nvPr>
        </p:nvSpPr>
        <p:spPr/>
        <p:txBody>
          <a:bodyPr/>
          <a:lstStyle/>
          <a:p>
            <a:r>
              <a:rPr lang="en-US"/>
              <a:t>GitHub</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Reaction: -1">
    <p:spTree>
      <p:nvGrpSpPr>
        <p:cNvPr id="1" name=""/>
        <p:cNvGrpSpPr/>
        <p:nvPr/>
      </p:nvGrpSpPr>
      <p:grpSpPr>
        <a:xfrm>
          <a:off x="0" y="0"/>
          <a:ext cx="0" cy="0"/>
          <a:chOff x="0" y="0"/>
          <a:chExt cx="0" cy="0"/>
        </a:xfrm>
      </p:grpSpPr>
      <p:sp>
        <p:nvSpPr>
          <p:cNvPr id="306" name="Title Text"/>
          <p:cNvSpPr txBox="1">
            <a:spLocks noGrp="1"/>
          </p:cNvSpPr>
          <p:nvPr>
            <p:ph type="title"/>
          </p:nvPr>
        </p:nvSpPr>
        <p:spPr>
          <a:xfrm>
            <a:off x="1778000" y="4567001"/>
            <a:ext cx="20828000" cy="2286001"/>
          </a:xfrm>
          <a:prstGeom prst="rect">
            <a:avLst/>
          </a:prstGeom>
        </p:spPr>
        <p:txBody>
          <a:bodyPr/>
          <a:lstStyle>
            <a:lvl1pPr algn="ctr"/>
          </a:lstStyle>
          <a:p>
            <a:r>
              <a:rPr lang="en-US"/>
              <a:t>Click to edit Master title style</a:t>
            </a:r>
            <a:endParaRPr/>
          </a:p>
        </p:txBody>
      </p:sp>
      <p:sp>
        <p:nvSpPr>
          <p:cNvPr id="307" name="Body Level One…"/>
          <p:cNvSpPr txBox="1">
            <a:spLocks noGrp="1"/>
          </p:cNvSpPr>
          <p:nvPr>
            <p:ph type="body" sz="half" idx="1"/>
          </p:nvPr>
        </p:nvSpPr>
        <p:spPr>
          <a:xfrm>
            <a:off x="1778000" y="6985000"/>
            <a:ext cx="20828000" cy="4572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0" name="TextBox 9">
            <a:extLst>
              <a:ext uri="{FF2B5EF4-FFF2-40B4-BE49-F238E27FC236}">
                <a16:creationId xmlns:a16="http://schemas.microsoft.com/office/drawing/2014/main" id="{882D3F43-0103-C144-A124-B1A575AFA843}"/>
              </a:ext>
            </a:extLst>
          </p:cNvPr>
          <p:cNvSpPr txBox="1"/>
          <p:nvPr userDrawn="1"/>
        </p:nvSpPr>
        <p:spPr>
          <a:xfrm>
            <a:off x="1574800" y="2189917"/>
            <a:ext cx="21234400"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defRPr>
                <a:latin typeface="Inter UI Black"/>
                <a:ea typeface="Inter UI Black"/>
                <a:cs typeface="Inter UI Black"/>
                <a:sym typeface="Inter UI Black"/>
              </a:defRPr>
            </a:pPr>
            <a:r>
              <a:rPr lang="en-US" sz="14400">
                <a:latin typeface="Apple Color Emoji"/>
                <a:ea typeface="Apple Color Emoji"/>
                <a:cs typeface="Apple Color Emoji"/>
                <a:sym typeface="Apple Color Emoji"/>
              </a:rPr>
              <a:t>👎</a:t>
            </a:r>
          </a:p>
        </p:txBody>
      </p:sp>
      <p:sp>
        <p:nvSpPr>
          <p:cNvPr id="2" name="Footer Placeholder 1">
            <a:extLst>
              <a:ext uri="{FF2B5EF4-FFF2-40B4-BE49-F238E27FC236}">
                <a16:creationId xmlns:a16="http://schemas.microsoft.com/office/drawing/2014/main" id="{97042199-1B7F-7343-B699-3ED479B9616D}"/>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Reaction: Laugh">
    <p:spTree>
      <p:nvGrpSpPr>
        <p:cNvPr id="1" name=""/>
        <p:cNvGrpSpPr/>
        <p:nvPr/>
      </p:nvGrpSpPr>
      <p:grpSpPr>
        <a:xfrm>
          <a:off x="0" y="0"/>
          <a:ext cx="0" cy="0"/>
          <a:chOff x="0" y="0"/>
          <a:chExt cx="0" cy="0"/>
        </a:xfrm>
      </p:grpSpPr>
      <p:sp>
        <p:nvSpPr>
          <p:cNvPr id="319" name="Title Text"/>
          <p:cNvSpPr txBox="1">
            <a:spLocks noGrp="1"/>
          </p:cNvSpPr>
          <p:nvPr>
            <p:ph type="title"/>
          </p:nvPr>
        </p:nvSpPr>
        <p:spPr>
          <a:xfrm>
            <a:off x="1778000" y="4572000"/>
            <a:ext cx="20828000" cy="2286000"/>
          </a:xfrm>
          <a:prstGeom prst="rect">
            <a:avLst/>
          </a:prstGeom>
        </p:spPr>
        <p:txBody>
          <a:bodyPr/>
          <a:lstStyle>
            <a:lvl1pPr algn="ctr"/>
          </a:lstStyle>
          <a:p>
            <a:r>
              <a:rPr lang="en-US"/>
              <a:t>Click to edit Master title style</a:t>
            </a:r>
            <a:endParaRPr/>
          </a:p>
        </p:txBody>
      </p:sp>
      <p:sp>
        <p:nvSpPr>
          <p:cNvPr id="320" name="Body Level One…"/>
          <p:cNvSpPr txBox="1">
            <a:spLocks noGrp="1"/>
          </p:cNvSpPr>
          <p:nvPr>
            <p:ph type="body" sz="half" idx="1"/>
          </p:nvPr>
        </p:nvSpPr>
        <p:spPr>
          <a:xfrm>
            <a:off x="1778000" y="6985000"/>
            <a:ext cx="20828000" cy="4572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TextBox 8">
            <a:extLst>
              <a:ext uri="{FF2B5EF4-FFF2-40B4-BE49-F238E27FC236}">
                <a16:creationId xmlns:a16="http://schemas.microsoft.com/office/drawing/2014/main" id="{8FC3A77E-9D22-4447-8A47-5B5458BF0798}"/>
              </a:ext>
            </a:extLst>
          </p:cNvPr>
          <p:cNvSpPr txBox="1"/>
          <p:nvPr userDrawn="1"/>
        </p:nvSpPr>
        <p:spPr>
          <a:xfrm>
            <a:off x="1574800" y="2189917"/>
            <a:ext cx="21234400"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defRPr>
                <a:latin typeface="Inter UI Black"/>
                <a:ea typeface="Inter UI Black"/>
                <a:cs typeface="Inter UI Black"/>
                <a:sym typeface="Inter UI Black"/>
              </a:defRPr>
            </a:pPr>
            <a:r>
              <a:rPr lang="en-US" sz="14400">
                <a:latin typeface="Apple Color Emoji"/>
                <a:ea typeface="Apple Color Emoji"/>
                <a:cs typeface="Apple Color Emoji"/>
                <a:sym typeface="Apple Color Emoji"/>
              </a:rPr>
              <a:t>😄</a:t>
            </a:r>
          </a:p>
        </p:txBody>
      </p:sp>
      <p:sp>
        <p:nvSpPr>
          <p:cNvPr id="2" name="Footer Placeholder 1">
            <a:extLst>
              <a:ext uri="{FF2B5EF4-FFF2-40B4-BE49-F238E27FC236}">
                <a16:creationId xmlns:a16="http://schemas.microsoft.com/office/drawing/2014/main" id="{880211AF-CA5D-4147-972A-E02FA8DD4609}"/>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Reaction: Hooray">
    <p:spTree>
      <p:nvGrpSpPr>
        <p:cNvPr id="1" name=""/>
        <p:cNvGrpSpPr/>
        <p:nvPr/>
      </p:nvGrpSpPr>
      <p:grpSpPr>
        <a:xfrm>
          <a:off x="0" y="0"/>
          <a:ext cx="0" cy="0"/>
          <a:chOff x="0" y="0"/>
          <a:chExt cx="0" cy="0"/>
        </a:xfrm>
      </p:grpSpPr>
      <p:sp>
        <p:nvSpPr>
          <p:cNvPr id="331" name="Body Level One…"/>
          <p:cNvSpPr txBox="1">
            <a:spLocks noGrp="1"/>
          </p:cNvSpPr>
          <p:nvPr>
            <p:ph type="body" sz="half" idx="1"/>
          </p:nvPr>
        </p:nvSpPr>
        <p:spPr>
          <a:xfrm>
            <a:off x="1778000" y="6985000"/>
            <a:ext cx="20828000" cy="4572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333" name="Title Text"/>
          <p:cNvSpPr txBox="1">
            <a:spLocks noGrp="1"/>
          </p:cNvSpPr>
          <p:nvPr>
            <p:ph type="title"/>
          </p:nvPr>
        </p:nvSpPr>
        <p:spPr>
          <a:xfrm>
            <a:off x="1574800" y="4572000"/>
            <a:ext cx="21234400" cy="2286000"/>
          </a:xfrm>
          <a:prstGeom prst="rect">
            <a:avLst/>
          </a:prstGeom>
        </p:spPr>
        <p:txBody>
          <a:bodyPr/>
          <a:lstStyle>
            <a:lvl1pPr algn="ctr"/>
          </a:lstStyle>
          <a:p>
            <a:r>
              <a:rPr lang="en-US"/>
              <a:t>Click to edit Master title style</a:t>
            </a:r>
            <a:endParaRPr/>
          </a:p>
        </p:txBody>
      </p:sp>
      <p:sp>
        <p:nvSpPr>
          <p:cNvPr id="9" name="TextBox 8">
            <a:extLst>
              <a:ext uri="{FF2B5EF4-FFF2-40B4-BE49-F238E27FC236}">
                <a16:creationId xmlns:a16="http://schemas.microsoft.com/office/drawing/2014/main" id="{DD8394D9-D56C-0546-A859-D3E551F755CE}"/>
              </a:ext>
            </a:extLst>
          </p:cNvPr>
          <p:cNvSpPr txBox="1"/>
          <p:nvPr userDrawn="1"/>
        </p:nvSpPr>
        <p:spPr>
          <a:xfrm>
            <a:off x="1574800" y="2189917"/>
            <a:ext cx="21234400"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defRPr>
                <a:latin typeface="Inter UI Black"/>
                <a:ea typeface="Inter UI Black"/>
                <a:cs typeface="Inter UI Black"/>
                <a:sym typeface="Inter UI Black"/>
              </a:defRPr>
            </a:pPr>
            <a:r>
              <a:rPr lang="en-US" sz="14400">
                <a:latin typeface="Apple Color Emoji"/>
                <a:ea typeface="Apple Color Emoji"/>
                <a:cs typeface="Apple Color Emoji"/>
                <a:sym typeface="Apple Color Emoji"/>
              </a:rPr>
              <a:t>🎉</a:t>
            </a:r>
          </a:p>
        </p:txBody>
      </p:sp>
      <p:sp>
        <p:nvSpPr>
          <p:cNvPr id="2" name="Footer Placeholder 1">
            <a:extLst>
              <a:ext uri="{FF2B5EF4-FFF2-40B4-BE49-F238E27FC236}">
                <a16:creationId xmlns:a16="http://schemas.microsoft.com/office/drawing/2014/main" id="{F6177B38-65A6-9B41-95B7-49C1C474E611}"/>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Reaction: Confused">
    <p:spTree>
      <p:nvGrpSpPr>
        <p:cNvPr id="1" name=""/>
        <p:cNvGrpSpPr/>
        <p:nvPr/>
      </p:nvGrpSpPr>
      <p:grpSpPr>
        <a:xfrm>
          <a:off x="0" y="0"/>
          <a:ext cx="0" cy="0"/>
          <a:chOff x="0" y="0"/>
          <a:chExt cx="0" cy="0"/>
        </a:xfrm>
      </p:grpSpPr>
      <p:sp>
        <p:nvSpPr>
          <p:cNvPr id="345" name="Title Text"/>
          <p:cNvSpPr txBox="1">
            <a:spLocks noGrp="1"/>
          </p:cNvSpPr>
          <p:nvPr>
            <p:ph type="title"/>
          </p:nvPr>
        </p:nvSpPr>
        <p:spPr>
          <a:xfrm>
            <a:off x="1778000" y="4572000"/>
            <a:ext cx="20828000" cy="2286000"/>
          </a:xfrm>
          <a:prstGeom prst="rect">
            <a:avLst/>
          </a:prstGeom>
        </p:spPr>
        <p:txBody>
          <a:bodyPr/>
          <a:lstStyle>
            <a:lvl1pPr algn="ctr"/>
          </a:lstStyle>
          <a:p>
            <a:r>
              <a:rPr lang="en-US"/>
              <a:t>Click to edit Master title style</a:t>
            </a:r>
            <a:endParaRPr/>
          </a:p>
        </p:txBody>
      </p:sp>
      <p:sp>
        <p:nvSpPr>
          <p:cNvPr id="346" name="Body Level One…"/>
          <p:cNvSpPr txBox="1">
            <a:spLocks noGrp="1"/>
          </p:cNvSpPr>
          <p:nvPr>
            <p:ph type="body" sz="half" idx="1"/>
          </p:nvPr>
        </p:nvSpPr>
        <p:spPr>
          <a:xfrm>
            <a:off x="1778000" y="6985000"/>
            <a:ext cx="20828000" cy="4572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TextBox 8">
            <a:extLst>
              <a:ext uri="{FF2B5EF4-FFF2-40B4-BE49-F238E27FC236}">
                <a16:creationId xmlns:a16="http://schemas.microsoft.com/office/drawing/2014/main" id="{11F1605E-787B-BE4E-880D-0078014A4A25}"/>
              </a:ext>
            </a:extLst>
          </p:cNvPr>
          <p:cNvSpPr txBox="1"/>
          <p:nvPr userDrawn="1"/>
        </p:nvSpPr>
        <p:spPr>
          <a:xfrm>
            <a:off x="1574800" y="2189917"/>
            <a:ext cx="21234400"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defRPr>
                <a:latin typeface="Inter UI Black"/>
                <a:ea typeface="Inter UI Black"/>
                <a:cs typeface="Inter UI Black"/>
                <a:sym typeface="Inter UI Black"/>
              </a:defRPr>
            </a:pPr>
            <a:r>
              <a:rPr lang="en-US" sz="14400">
                <a:latin typeface="Apple Color Emoji"/>
                <a:ea typeface="Apple Color Emoji"/>
                <a:cs typeface="Apple Color Emoji"/>
                <a:sym typeface="Apple Color Emoji"/>
              </a:rPr>
              <a:t>😕</a:t>
            </a:r>
          </a:p>
        </p:txBody>
      </p:sp>
      <p:sp>
        <p:nvSpPr>
          <p:cNvPr id="2" name="Footer Placeholder 1">
            <a:extLst>
              <a:ext uri="{FF2B5EF4-FFF2-40B4-BE49-F238E27FC236}">
                <a16:creationId xmlns:a16="http://schemas.microsoft.com/office/drawing/2014/main" id="{95C1ED04-25D7-1147-A68E-B02907CBD0AB}"/>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Reaction: Rocket">
    <p:spTree>
      <p:nvGrpSpPr>
        <p:cNvPr id="1" name=""/>
        <p:cNvGrpSpPr/>
        <p:nvPr/>
      </p:nvGrpSpPr>
      <p:grpSpPr>
        <a:xfrm>
          <a:off x="0" y="0"/>
          <a:ext cx="0" cy="0"/>
          <a:chOff x="0" y="0"/>
          <a:chExt cx="0" cy="0"/>
        </a:xfrm>
      </p:grpSpPr>
      <p:sp>
        <p:nvSpPr>
          <p:cNvPr id="370" name="Title Text"/>
          <p:cNvSpPr txBox="1">
            <a:spLocks noGrp="1"/>
          </p:cNvSpPr>
          <p:nvPr>
            <p:ph type="title"/>
          </p:nvPr>
        </p:nvSpPr>
        <p:spPr>
          <a:xfrm>
            <a:off x="1778000" y="4572000"/>
            <a:ext cx="20828000" cy="2286000"/>
          </a:xfrm>
          <a:prstGeom prst="rect">
            <a:avLst/>
          </a:prstGeom>
        </p:spPr>
        <p:txBody>
          <a:bodyPr/>
          <a:lstStyle>
            <a:lvl1pPr algn="ctr"/>
          </a:lstStyle>
          <a:p>
            <a:r>
              <a:rPr lang="en-US"/>
              <a:t>Click to edit Master title style</a:t>
            </a:r>
            <a:endParaRPr/>
          </a:p>
        </p:txBody>
      </p:sp>
      <p:sp>
        <p:nvSpPr>
          <p:cNvPr id="371" name="Body Level One…"/>
          <p:cNvSpPr txBox="1">
            <a:spLocks noGrp="1"/>
          </p:cNvSpPr>
          <p:nvPr>
            <p:ph type="body" sz="half" idx="1"/>
          </p:nvPr>
        </p:nvSpPr>
        <p:spPr>
          <a:xfrm>
            <a:off x="1778000" y="6985000"/>
            <a:ext cx="20828000" cy="4572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TextBox 8">
            <a:extLst>
              <a:ext uri="{FF2B5EF4-FFF2-40B4-BE49-F238E27FC236}">
                <a16:creationId xmlns:a16="http://schemas.microsoft.com/office/drawing/2014/main" id="{21862A27-5859-4E42-BF7B-FA0E65E79200}"/>
              </a:ext>
            </a:extLst>
          </p:cNvPr>
          <p:cNvSpPr txBox="1"/>
          <p:nvPr userDrawn="1"/>
        </p:nvSpPr>
        <p:spPr>
          <a:xfrm>
            <a:off x="1574800" y="2189917"/>
            <a:ext cx="21234400"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defRPr>
                <a:latin typeface="Inter UI Black"/>
                <a:ea typeface="Inter UI Black"/>
                <a:cs typeface="Inter UI Black"/>
                <a:sym typeface="Inter UI Black"/>
              </a:defRPr>
            </a:pPr>
            <a:r>
              <a:rPr lang="en-US" sz="14400">
                <a:latin typeface="Apple Color Emoji"/>
                <a:ea typeface="Apple Color Emoji"/>
                <a:cs typeface="Apple Color Emoji"/>
                <a:sym typeface="Apple Color Emoji"/>
              </a:rPr>
              <a:t>🚀</a:t>
            </a:r>
          </a:p>
        </p:txBody>
      </p:sp>
      <p:sp>
        <p:nvSpPr>
          <p:cNvPr id="2" name="Footer Placeholder 1">
            <a:extLst>
              <a:ext uri="{FF2B5EF4-FFF2-40B4-BE49-F238E27FC236}">
                <a16:creationId xmlns:a16="http://schemas.microsoft.com/office/drawing/2014/main" id="{D468C134-B11C-744C-A400-CB3078A0C41B}"/>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Reaction: Eyes">
    <p:spTree>
      <p:nvGrpSpPr>
        <p:cNvPr id="1" name=""/>
        <p:cNvGrpSpPr/>
        <p:nvPr/>
      </p:nvGrpSpPr>
      <p:grpSpPr>
        <a:xfrm>
          <a:off x="0" y="0"/>
          <a:ext cx="0" cy="0"/>
          <a:chOff x="0" y="0"/>
          <a:chExt cx="0" cy="0"/>
        </a:xfrm>
      </p:grpSpPr>
      <p:sp>
        <p:nvSpPr>
          <p:cNvPr id="383" name="Title Text"/>
          <p:cNvSpPr txBox="1">
            <a:spLocks noGrp="1"/>
          </p:cNvSpPr>
          <p:nvPr>
            <p:ph type="title"/>
          </p:nvPr>
        </p:nvSpPr>
        <p:spPr>
          <a:xfrm>
            <a:off x="1778000" y="4572000"/>
            <a:ext cx="20828000" cy="2286000"/>
          </a:xfrm>
          <a:prstGeom prst="rect">
            <a:avLst/>
          </a:prstGeom>
        </p:spPr>
        <p:txBody>
          <a:bodyPr/>
          <a:lstStyle>
            <a:lvl1pPr algn="ctr"/>
          </a:lstStyle>
          <a:p>
            <a:r>
              <a:rPr lang="en-US"/>
              <a:t>Click to edit Master title style</a:t>
            </a:r>
            <a:endParaRPr/>
          </a:p>
        </p:txBody>
      </p:sp>
      <p:sp>
        <p:nvSpPr>
          <p:cNvPr id="384" name="Body Level One…"/>
          <p:cNvSpPr txBox="1">
            <a:spLocks noGrp="1"/>
          </p:cNvSpPr>
          <p:nvPr>
            <p:ph type="body" sz="half" idx="1"/>
          </p:nvPr>
        </p:nvSpPr>
        <p:spPr>
          <a:xfrm>
            <a:off x="1778000" y="6985000"/>
            <a:ext cx="20828000" cy="4572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 name="TextBox 8">
            <a:extLst>
              <a:ext uri="{FF2B5EF4-FFF2-40B4-BE49-F238E27FC236}">
                <a16:creationId xmlns:a16="http://schemas.microsoft.com/office/drawing/2014/main" id="{19F35C3E-3048-F847-9F09-B778FB993121}"/>
              </a:ext>
            </a:extLst>
          </p:cNvPr>
          <p:cNvSpPr txBox="1"/>
          <p:nvPr userDrawn="1"/>
        </p:nvSpPr>
        <p:spPr>
          <a:xfrm>
            <a:off x="1574800" y="2189917"/>
            <a:ext cx="21234400"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defRPr>
                <a:latin typeface="Inter UI Black"/>
                <a:ea typeface="Inter UI Black"/>
                <a:cs typeface="Inter UI Black"/>
                <a:sym typeface="Inter UI Black"/>
              </a:defRPr>
            </a:pPr>
            <a:r>
              <a:rPr lang="en-US" sz="14400">
                <a:latin typeface="Apple Color Emoji"/>
                <a:ea typeface="Apple Color Emoji"/>
                <a:cs typeface="Apple Color Emoji"/>
                <a:sym typeface="Apple Color Emoji"/>
              </a:rPr>
              <a:t>👀</a:t>
            </a:r>
          </a:p>
        </p:txBody>
      </p:sp>
      <p:sp>
        <p:nvSpPr>
          <p:cNvPr id="2" name="Footer Placeholder 1">
            <a:extLst>
              <a:ext uri="{FF2B5EF4-FFF2-40B4-BE49-F238E27FC236}">
                <a16:creationId xmlns:a16="http://schemas.microsoft.com/office/drawing/2014/main" id="{D03C3383-8CAD-2846-89EA-25E7CF221754}"/>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Mark on color">
    <p:bg>
      <p:bgPr>
        <a:solidFill>
          <a:srgbClr val="1658C5"/>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553C1C-A743-1945-8743-BD5FB9417B2F}"/>
              </a:ext>
            </a:extLst>
          </p:cNvPr>
          <p:cNvPicPr>
            <a:picLocks noChangeAspect="1"/>
          </p:cNvPicPr>
          <p:nvPr userDrawn="1"/>
        </p:nvPicPr>
        <p:blipFill>
          <a:blip r:embed="rId2"/>
          <a:stretch>
            <a:fillRect/>
          </a:stretch>
        </p:blipFill>
        <p:spPr>
          <a:xfrm>
            <a:off x="8244068" y="3007951"/>
            <a:ext cx="7895864" cy="7700099"/>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Title - Blue">
    <p:bg>
      <p:bgPr>
        <a:solidFill>
          <a:srgbClr val="005ACD"/>
        </a:solidFill>
        <a:effectLst/>
      </p:bgPr>
    </p:bg>
    <p:spTree>
      <p:nvGrpSpPr>
        <p:cNvPr id="1" name=""/>
        <p:cNvGrpSpPr/>
        <p:nvPr/>
      </p:nvGrpSpPr>
      <p:grpSpPr>
        <a:xfrm>
          <a:off x="0" y="0"/>
          <a:ext cx="0" cy="0"/>
          <a:chOff x="0" y="0"/>
          <a:chExt cx="0" cy="0"/>
        </a:xfrm>
      </p:grpSpPr>
      <p:sp>
        <p:nvSpPr>
          <p:cNvPr id="17" name="Title Text"/>
          <p:cNvSpPr txBox="1">
            <a:spLocks noGrp="1"/>
          </p:cNvSpPr>
          <p:nvPr>
            <p:ph type="title"/>
          </p:nvPr>
        </p:nvSpPr>
        <p:spPr>
          <a:xfrm>
            <a:off x="1543050" y="4743450"/>
            <a:ext cx="20828000" cy="6416758"/>
          </a:xfrm>
          <a:prstGeom prst="rect">
            <a:avLst/>
          </a:prstGeom>
        </p:spPr>
        <p:txBody>
          <a:bodyPr anchor="t"/>
          <a:lstStyle/>
          <a:p>
            <a:r>
              <a:rPr lang="en-US"/>
              <a:t>Click to edit Master title style</a:t>
            </a:r>
            <a:endParaRPr/>
          </a:p>
        </p:txBody>
      </p:sp>
      <p:graphicFrame>
        <p:nvGraphicFramePr>
          <p:cNvPr id="18" name="Table"/>
          <p:cNvGraphicFramePr/>
          <p:nvPr/>
        </p:nvGraphicFramePr>
        <p:xfrm>
          <a:off x="1558484" y="12090400"/>
          <a:ext cx="12194521" cy="650240"/>
        </p:xfrm>
        <a:graphic>
          <a:graphicData uri="http://schemas.openxmlformats.org/drawingml/2006/table">
            <a:tbl>
              <a:tblPr>
                <a:tableStyleId>{4C3C2611-4C71-4FC5-86AE-919BDF0F9419}</a:tableStyleId>
              </a:tblPr>
              <a:tblGrid>
                <a:gridCol w="12194521">
                  <a:extLst>
                    <a:ext uri="{9D8B030D-6E8A-4147-A177-3AD203B41FA5}">
                      <a16:colId xmlns:a16="http://schemas.microsoft.com/office/drawing/2014/main" val="20000"/>
                    </a:ext>
                  </a:extLst>
                </a:gridCol>
              </a:tblGrid>
              <a:tr h="622300">
                <a:tc>
                  <a:txBody>
                    <a:bodyPr/>
                    <a:lstStyle/>
                    <a:p>
                      <a:pPr algn="l">
                        <a:defRPr sz="3600">
                          <a:solidFill>
                            <a:srgbClr val="959DA5"/>
                          </a:solidFill>
                          <a:latin typeface="Menlo"/>
                          <a:ea typeface="Menlo"/>
                          <a:cs typeface="Menlo"/>
                          <a:sym typeface="Menlo"/>
                        </a:defRPr>
                      </a:pPr>
                      <a:r>
                        <a:t> </a:t>
                      </a:r>
                    </a:p>
                  </a:txBody>
                  <a:tcPr marL="50800" marR="50800" marT="50800" marB="508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bl>
          </a:graphicData>
        </a:graphic>
      </p:graphicFrame>
      <p:pic>
        <p:nvPicPr>
          <p:cNvPr id="11" name="Picture 10">
            <a:extLst>
              <a:ext uri="{FF2B5EF4-FFF2-40B4-BE49-F238E27FC236}">
                <a16:creationId xmlns:a16="http://schemas.microsoft.com/office/drawing/2014/main" id="{AB0E4020-F1EE-C54D-8D51-0794453DACE6}"/>
              </a:ext>
            </a:extLst>
          </p:cNvPr>
          <p:cNvPicPr>
            <a:picLocks noChangeAspect="1"/>
          </p:cNvPicPr>
          <p:nvPr userDrawn="1"/>
        </p:nvPicPr>
        <p:blipFill>
          <a:blip r:embed="rId2"/>
          <a:stretch>
            <a:fillRect/>
          </a:stretch>
        </p:blipFill>
        <p:spPr>
          <a:xfrm>
            <a:off x="1549399" y="3809999"/>
            <a:ext cx="602455" cy="584199"/>
          </a:xfrm>
          <a:prstGeom prst="rect">
            <a:avLst/>
          </a:prstGeom>
        </p:spPr>
      </p:pic>
      <p:sp>
        <p:nvSpPr>
          <p:cNvPr id="4" name="Text Placeholder 3">
            <a:extLst>
              <a:ext uri="{FF2B5EF4-FFF2-40B4-BE49-F238E27FC236}">
                <a16:creationId xmlns:a16="http://schemas.microsoft.com/office/drawing/2014/main" id="{00BB792E-8933-8441-B44F-01CAC1B1EFAD}"/>
              </a:ext>
            </a:extLst>
          </p:cNvPr>
          <p:cNvSpPr>
            <a:spLocks noGrp="1"/>
          </p:cNvSpPr>
          <p:nvPr>
            <p:ph type="body" sz="quarter" idx="10"/>
          </p:nvPr>
        </p:nvSpPr>
        <p:spPr>
          <a:xfrm>
            <a:off x="2438400" y="3809999"/>
            <a:ext cx="19932650" cy="584199"/>
          </a:xfrm>
        </p:spPr>
        <p:txBody>
          <a:bodyPr anchor="ctr">
            <a:noAutofit/>
          </a:bodyPr>
          <a:lstStyle>
            <a:lvl1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1pPr>
            <a:lvl2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2pPr>
            <a:lvl3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3pPr>
            <a:lvl4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4pPr>
            <a:lvl5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3">
            <a:extLst>
              <a:ext uri="{FF2B5EF4-FFF2-40B4-BE49-F238E27FC236}">
                <a16:creationId xmlns:a16="http://schemas.microsoft.com/office/drawing/2014/main" id="{3F0D2AD6-3B7B-DE47-95D9-485B5DD07A4C}"/>
              </a:ext>
            </a:extLst>
          </p:cNvPr>
          <p:cNvSpPr>
            <a:spLocks noGrp="1"/>
          </p:cNvSpPr>
          <p:nvPr>
            <p:ph type="body" sz="quarter" idx="11"/>
          </p:nvPr>
        </p:nvSpPr>
        <p:spPr>
          <a:xfrm>
            <a:off x="1543049" y="11217360"/>
            <a:ext cx="20827999" cy="584199"/>
          </a:xfrm>
        </p:spPr>
        <p:txBody>
          <a:bodyPr anchor="ctr">
            <a:noAutofit/>
          </a:bodyPr>
          <a:lstStyle>
            <a:lvl1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1pPr>
            <a:lvl2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2pPr>
            <a:lvl3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3pPr>
            <a:lvl4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4pPr>
            <a:lvl5pPr algn="l">
              <a:defRPr sz="3200" b="0" i="0">
                <a:solidFill>
                  <a:schemeClr val="tx2"/>
                </a:solidFill>
                <a:latin typeface="Menlo" panose="020B0609030804020204" pitchFamily="49" charset="0"/>
                <a:ea typeface="Menlo" panose="020B0609030804020204" pitchFamily="49" charset="0"/>
                <a:cs typeface="Menlo" panose="020B060903080402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E34DC2B7-F2EB-0D4D-969C-E18AB4495420}"/>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0" y="0"/>
            <a:ext cx="24384000" cy="13716000"/>
          </a:xfrm>
          <a:prstGeom prst="rect">
            <a:avLst/>
          </a:prstGeom>
        </p:spPr>
      </p:pic>
    </p:spTree>
    <p:extLst>
      <p:ext uri="{BB962C8B-B14F-4D97-AF65-F5344CB8AC3E}">
        <p14:creationId xmlns:p14="http://schemas.microsoft.com/office/powerpoint/2010/main" val="38963481"/>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Mark on dark">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58A7FB-669B-DD49-9800-DB5B84409045}"/>
              </a:ext>
            </a:extLst>
          </p:cNvPr>
          <p:cNvPicPr>
            <a:picLocks noChangeAspect="1"/>
          </p:cNvPicPr>
          <p:nvPr userDrawn="1"/>
        </p:nvPicPr>
        <p:blipFill>
          <a:blip r:embed="rId2"/>
          <a:stretch>
            <a:fillRect/>
          </a:stretch>
        </p:blipFill>
        <p:spPr>
          <a:xfrm>
            <a:off x="8244068" y="3007951"/>
            <a:ext cx="7895864" cy="7700099"/>
          </a:xfrm>
          <a:prstGeom prst="rect">
            <a:avLst/>
          </a:prstGeom>
        </p:spPr>
      </p:pic>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Wordmark on color">
    <p:bg>
      <p:bgPr>
        <a:solidFill>
          <a:srgbClr val="1658C5"/>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202FA5-E038-E149-B706-FAF062094E57}"/>
              </a:ext>
            </a:extLst>
          </p:cNvPr>
          <p:cNvPicPr>
            <a:picLocks noChangeAspect="1"/>
          </p:cNvPicPr>
          <p:nvPr userDrawn="1"/>
        </p:nvPicPr>
        <p:blipFill>
          <a:blip r:embed="rId2"/>
          <a:stretch>
            <a:fillRect/>
          </a:stretch>
        </p:blipFill>
        <p:spPr>
          <a:xfrm>
            <a:off x="8656951" y="5905501"/>
            <a:ext cx="7070099" cy="1904999"/>
          </a:xfrm>
          <a:prstGeom prst="rect">
            <a:avLst/>
          </a:prstGeom>
        </p:spPr>
      </p:pic>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Wordmark on dark">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B529AD-1853-484E-AB61-8E94CB3D073B}"/>
              </a:ext>
            </a:extLst>
          </p:cNvPr>
          <p:cNvPicPr>
            <a:picLocks noChangeAspect="1"/>
          </p:cNvPicPr>
          <p:nvPr userDrawn="1"/>
        </p:nvPicPr>
        <p:blipFill>
          <a:blip r:embed="rId2"/>
          <a:stretch>
            <a:fillRect/>
          </a:stretch>
        </p:blipFill>
        <p:spPr>
          <a:xfrm>
            <a:off x="8656951" y="5905501"/>
            <a:ext cx="7070099" cy="1904999"/>
          </a:xfrm>
          <a:prstGeom prst="rect">
            <a:avLst/>
          </a:prstGeom>
        </p:spPr>
      </p:pic>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 Wordmark on white">
    <p:bg>
      <p:bgPr>
        <a:solidFill>
          <a:srgbClr val="FFFFFF"/>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B8A0A7-E19E-EA46-9DF5-54B634F18C2D}"/>
              </a:ext>
            </a:extLst>
          </p:cNvPr>
          <p:cNvPicPr>
            <a:picLocks noChangeAspect="1"/>
          </p:cNvPicPr>
          <p:nvPr userDrawn="1"/>
        </p:nvPicPr>
        <p:blipFill>
          <a:blip r:embed="rId2"/>
          <a:stretch>
            <a:fillRect/>
          </a:stretch>
        </p:blipFill>
        <p:spPr>
          <a:xfrm>
            <a:off x="8669874" y="5905500"/>
            <a:ext cx="7070103" cy="1905000"/>
          </a:xfrm>
          <a:prstGeom prst="rect">
            <a:avLst/>
          </a:prstGeom>
        </p:spPr>
      </p:pic>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Big Title - Dark">
    <p:spTree>
      <p:nvGrpSpPr>
        <p:cNvPr id="1" name=""/>
        <p:cNvGrpSpPr/>
        <p:nvPr/>
      </p:nvGrpSpPr>
      <p:grpSpPr>
        <a:xfrm>
          <a:off x="0" y="0"/>
          <a:ext cx="0" cy="0"/>
          <a:chOff x="0" y="0"/>
          <a:chExt cx="0" cy="0"/>
        </a:xfrm>
      </p:grpSpPr>
      <p:sp>
        <p:nvSpPr>
          <p:cNvPr id="458" name="Title Text"/>
          <p:cNvSpPr txBox="1">
            <a:spLocks noGrp="1"/>
          </p:cNvSpPr>
          <p:nvPr>
            <p:ph type="title"/>
          </p:nvPr>
        </p:nvSpPr>
        <p:spPr>
          <a:xfrm>
            <a:off x="1016000" y="1016000"/>
            <a:ext cx="22352000" cy="11684000"/>
          </a:xfrm>
          <a:prstGeom prst="rect">
            <a:avLst/>
          </a:prstGeom>
        </p:spPr>
        <p:txBody>
          <a:bodyPr/>
          <a:lstStyle/>
          <a:p>
            <a:r>
              <a:rPr lang="en-US"/>
              <a:t>Click to edit Master title style</a:t>
            </a:r>
            <a:endParaRPr/>
          </a:p>
        </p:txBody>
      </p:sp>
      <p:sp>
        <p:nvSpPr>
          <p:cNvPr id="2" name="Footer Placeholder 1">
            <a:extLst>
              <a:ext uri="{FF2B5EF4-FFF2-40B4-BE49-F238E27FC236}">
                <a16:creationId xmlns:a16="http://schemas.microsoft.com/office/drawing/2014/main" id="{5902829B-9F70-BD4D-89C6-C6009BCAF0E4}"/>
              </a:ext>
            </a:extLst>
          </p:cNvPr>
          <p:cNvSpPr>
            <a:spLocks noGrp="1"/>
          </p:cNvSpPr>
          <p:nvPr>
            <p:ph type="ftr" sz="quarter" idx="10"/>
          </p:nvPr>
        </p:nvSpPr>
        <p:spPr>
          <a:xfrm>
            <a:off x="21523569" y="12887698"/>
            <a:ext cx="1427872" cy="492607"/>
          </a:xfrm>
        </p:spPr>
        <p:txBody>
          <a:bodyPr/>
          <a:lstStyle/>
          <a:p>
            <a:r>
              <a:rPr lang="en-US"/>
              <a:t>GitHub</a:t>
            </a: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Big Title - White">
    <p:bg>
      <p:bgPr>
        <a:solidFill>
          <a:srgbClr val="FFFFFF"/>
        </a:solidFill>
        <a:effectLst/>
      </p:bgPr>
    </p:bg>
    <p:spTree>
      <p:nvGrpSpPr>
        <p:cNvPr id="1" name=""/>
        <p:cNvGrpSpPr/>
        <p:nvPr/>
      </p:nvGrpSpPr>
      <p:grpSpPr>
        <a:xfrm>
          <a:off x="0" y="0"/>
          <a:ext cx="0" cy="0"/>
          <a:chOff x="0" y="0"/>
          <a:chExt cx="0" cy="0"/>
        </a:xfrm>
      </p:grpSpPr>
      <p:sp>
        <p:nvSpPr>
          <p:cNvPr id="466" name="Title Text"/>
          <p:cNvSpPr txBox="1">
            <a:spLocks noGrp="1"/>
          </p:cNvSpPr>
          <p:nvPr>
            <p:ph type="title"/>
          </p:nvPr>
        </p:nvSpPr>
        <p:spPr>
          <a:xfrm>
            <a:off x="1016000" y="1016000"/>
            <a:ext cx="22352000" cy="11684000"/>
          </a:xfrm>
          <a:prstGeom prst="rect">
            <a:avLst/>
          </a:prstGeom>
        </p:spPr>
        <p:txBody>
          <a:bodyPr/>
          <a:lstStyle>
            <a:lvl1pPr>
              <a:defRPr>
                <a:solidFill>
                  <a:srgbClr val="24292E"/>
                </a:solidFill>
              </a:defRPr>
            </a:lvl1pPr>
          </a:lstStyle>
          <a:p>
            <a:r>
              <a:rPr lang="en-US"/>
              <a:t>Click to edit Master title style</a:t>
            </a:r>
            <a:endParaRPr/>
          </a:p>
        </p:txBody>
      </p:sp>
      <p:sp>
        <p:nvSpPr>
          <p:cNvPr id="2" name="Footer Placeholder 1">
            <a:extLst>
              <a:ext uri="{FF2B5EF4-FFF2-40B4-BE49-F238E27FC236}">
                <a16:creationId xmlns:a16="http://schemas.microsoft.com/office/drawing/2014/main" id="{6D1D1DF5-B5CE-2E46-A1C2-AAD36FEA06D3}"/>
              </a:ext>
            </a:extLst>
          </p:cNvPr>
          <p:cNvSpPr>
            <a:spLocks noGrp="1"/>
          </p:cNvSpPr>
          <p:nvPr>
            <p:ph type="ftr" sz="quarter" idx="10"/>
          </p:nvPr>
        </p:nvSpPr>
        <p:spPr>
          <a:xfrm>
            <a:off x="21523569" y="12887698"/>
            <a:ext cx="1427872" cy="492607"/>
          </a:xfrm>
        </p:spPr>
        <p:txBody>
          <a:bodyPr/>
          <a:lstStyle/>
          <a:p>
            <a:r>
              <a:rPr lang="en-US"/>
              <a:t>GitHub</a:t>
            </a: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x" preserve="1">
  <p:cSld name="Big Title - Yellow">
    <p:bg>
      <p:bgPr>
        <a:solidFill>
          <a:srgbClr val="FFEB6B"/>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F6B0C5C-C4DC-8841-B3C2-4CEF4B85909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114000" y="12847184"/>
            <a:ext cx="508000" cy="508000"/>
          </a:xfrm>
          <a:prstGeom prst="rect">
            <a:avLst/>
          </a:prstGeom>
        </p:spPr>
      </p:pic>
      <p:sp>
        <p:nvSpPr>
          <p:cNvPr id="466" name="Title Text"/>
          <p:cNvSpPr txBox="1">
            <a:spLocks noGrp="1"/>
          </p:cNvSpPr>
          <p:nvPr>
            <p:ph type="title"/>
          </p:nvPr>
        </p:nvSpPr>
        <p:spPr>
          <a:xfrm>
            <a:off x="1016000" y="1016000"/>
            <a:ext cx="22352000" cy="11684000"/>
          </a:xfrm>
          <a:prstGeom prst="rect">
            <a:avLst/>
          </a:prstGeom>
        </p:spPr>
        <p:txBody>
          <a:bodyPr/>
          <a:lstStyle>
            <a:lvl1pPr>
              <a:defRPr>
                <a:solidFill>
                  <a:srgbClr val="23292E"/>
                </a:solidFill>
              </a:defRPr>
            </a:lvl1pPr>
          </a:lstStyle>
          <a:p>
            <a:r>
              <a:rPr lang="en-US"/>
              <a:t>Click to edit Master title style</a:t>
            </a:r>
            <a:endParaRPr/>
          </a:p>
        </p:txBody>
      </p:sp>
      <p:sp>
        <p:nvSpPr>
          <p:cNvPr id="5" name="Footer Placeholder 4">
            <a:extLst>
              <a:ext uri="{FF2B5EF4-FFF2-40B4-BE49-F238E27FC236}">
                <a16:creationId xmlns:a16="http://schemas.microsoft.com/office/drawing/2014/main" id="{D7AF9650-A426-3F4F-8184-4CD4DB31723E}"/>
              </a:ext>
            </a:extLst>
          </p:cNvPr>
          <p:cNvSpPr>
            <a:spLocks noGrp="1"/>
          </p:cNvSpPr>
          <p:nvPr>
            <p:ph type="ftr" sz="quarter" idx="10"/>
          </p:nvPr>
        </p:nvSpPr>
        <p:spPr>
          <a:xfrm>
            <a:off x="21523569" y="12887698"/>
            <a:ext cx="1427872" cy="492607"/>
          </a:xfrm>
        </p:spPr>
        <p:txBody>
          <a:bodyPr/>
          <a:lstStyle>
            <a:lvl1pPr>
              <a:defRPr>
                <a:solidFill>
                  <a:srgbClr val="DBAB09"/>
                </a:solidFill>
              </a:defRPr>
            </a:lvl1pPr>
          </a:lstStyle>
          <a:p>
            <a:r>
              <a:rPr lang="en-US"/>
              <a:t>GitHub</a:t>
            </a:r>
          </a:p>
        </p:txBody>
      </p:sp>
    </p:spTree>
    <p:extLst>
      <p:ext uri="{BB962C8B-B14F-4D97-AF65-F5344CB8AC3E}">
        <p14:creationId xmlns:p14="http://schemas.microsoft.com/office/powerpoint/2010/main" val="126495379"/>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tx" preserve="1">
  <p:cSld name="Big Title - Blue">
    <p:bg>
      <p:bgPr>
        <a:solidFill>
          <a:srgbClr val="0366D6"/>
        </a:solidFill>
        <a:effectLst/>
      </p:bgPr>
    </p:bg>
    <p:spTree>
      <p:nvGrpSpPr>
        <p:cNvPr id="1" name=""/>
        <p:cNvGrpSpPr/>
        <p:nvPr/>
      </p:nvGrpSpPr>
      <p:grpSpPr>
        <a:xfrm>
          <a:off x="0" y="0"/>
          <a:ext cx="0" cy="0"/>
          <a:chOff x="0" y="0"/>
          <a:chExt cx="0" cy="0"/>
        </a:xfrm>
      </p:grpSpPr>
      <p:sp>
        <p:nvSpPr>
          <p:cNvPr id="466" name="Title Text"/>
          <p:cNvSpPr txBox="1">
            <a:spLocks noGrp="1"/>
          </p:cNvSpPr>
          <p:nvPr>
            <p:ph type="title"/>
          </p:nvPr>
        </p:nvSpPr>
        <p:spPr>
          <a:xfrm>
            <a:off x="1016000" y="1016000"/>
            <a:ext cx="22352000" cy="11684000"/>
          </a:xfrm>
          <a:prstGeom prst="rect">
            <a:avLst/>
          </a:prstGeom>
        </p:spPr>
        <p:txBody>
          <a:bodyPr/>
          <a:lstStyle>
            <a:lvl1pPr>
              <a:defRPr>
                <a:solidFill>
                  <a:schemeClr val="tx2"/>
                </a:solidFill>
              </a:defRPr>
            </a:lvl1pPr>
          </a:lstStyle>
          <a:p>
            <a:r>
              <a:rPr lang="en-US"/>
              <a:t>Click to edit Master title style</a:t>
            </a:r>
            <a:endParaRPr/>
          </a:p>
        </p:txBody>
      </p:sp>
      <p:pic>
        <p:nvPicPr>
          <p:cNvPr id="3" name="mark-github-purple.pdf">
            <a:extLst>
              <a:ext uri="{FF2B5EF4-FFF2-40B4-BE49-F238E27FC236}">
                <a16:creationId xmlns:a16="http://schemas.microsoft.com/office/drawing/2014/main" id="{A7FB5984-F775-0748-8946-6846C6446C8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3114000" y="12847183"/>
            <a:ext cx="508000" cy="508000"/>
          </a:xfrm>
          <a:prstGeom prst="rect">
            <a:avLst/>
          </a:prstGeom>
          <a:ln w="12700">
            <a:miter lim="400000"/>
          </a:ln>
        </p:spPr>
      </p:pic>
      <p:sp>
        <p:nvSpPr>
          <p:cNvPr id="2" name="Footer Placeholder 1">
            <a:extLst>
              <a:ext uri="{FF2B5EF4-FFF2-40B4-BE49-F238E27FC236}">
                <a16:creationId xmlns:a16="http://schemas.microsoft.com/office/drawing/2014/main" id="{5407CFD0-4C35-7B42-AB41-DC23FC85A05A}"/>
              </a:ext>
            </a:extLst>
          </p:cNvPr>
          <p:cNvSpPr>
            <a:spLocks noGrp="1"/>
          </p:cNvSpPr>
          <p:nvPr>
            <p:ph type="ftr" sz="quarter" idx="10"/>
          </p:nvPr>
        </p:nvSpPr>
        <p:spPr/>
        <p:txBody>
          <a:bodyPr/>
          <a:lstStyle>
            <a:lvl1pPr>
              <a:defRPr>
                <a:solidFill>
                  <a:srgbClr val="0086FF"/>
                </a:solidFill>
              </a:defRPr>
            </a:lvl1pPr>
          </a:lstStyle>
          <a:p>
            <a:r>
              <a:rPr lang="en-US"/>
              <a:t>GitHub</a:t>
            </a:r>
          </a:p>
        </p:txBody>
      </p:sp>
    </p:spTree>
    <p:extLst>
      <p:ext uri="{BB962C8B-B14F-4D97-AF65-F5344CB8AC3E}">
        <p14:creationId xmlns:p14="http://schemas.microsoft.com/office/powerpoint/2010/main" val="1137162265"/>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x">
  <p:cSld name="Big Title - Purple">
    <p:bg>
      <p:bgPr>
        <a:solidFill>
          <a:srgbClr val="5B2CA3"/>
        </a:solidFill>
        <a:effectLst/>
      </p:bgPr>
    </p:bg>
    <p:spTree>
      <p:nvGrpSpPr>
        <p:cNvPr id="1" name=""/>
        <p:cNvGrpSpPr/>
        <p:nvPr/>
      </p:nvGrpSpPr>
      <p:grpSpPr>
        <a:xfrm>
          <a:off x="0" y="0"/>
          <a:ext cx="0" cy="0"/>
          <a:chOff x="0" y="0"/>
          <a:chExt cx="0" cy="0"/>
        </a:xfrm>
      </p:grpSpPr>
      <p:sp>
        <p:nvSpPr>
          <p:cNvPr id="488" name="Title Text"/>
          <p:cNvSpPr txBox="1">
            <a:spLocks noGrp="1"/>
          </p:cNvSpPr>
          <p:nvPr>
            <p:ph type="title"/>
          </p:nvPr>
        </p:nvSpPr>
        <p:spPr>
          <a:xfrm>
            <a:off x="1016000" y="1016000"/>
            <a:ext cx="22352000" cy="11684000"/>
          </a:xfrm>
          <a:prstGeom prst="rect">
            <a:avLst/>
          </a:prstGeom>
        </p:spPr>
        <p:txBody>
          <a:bodyPr/>
          <a:lstStyle/>
          <a:p>
            <a:r>
              <a:rPr lang="en-US"/>
              <a:t>Click to edit Master title style</a:t>
            </a:r>
            <a:endParaRPr/>
          </a:p>
        </p:txBody>
      </p:sp>
      <p:pic>
        <p:nvPicPr>
          <p:cNvPr id="491" name="mark-github-purple.pdf" descr="mark-github-purple.pdf"/>
          <p:cNvPicPr>
            <a:picLocks noChangeAspect="1"/>
          </p:cNvPicPr>
          <p:nvPr/>
        </p:nvPicPr>
        <p:blipFill>
          <a:blip r:embed="rId2"/>
          <a:stretch>
            <a:fillRect/>
          </a:stretch>
        </p:blipFill>
        <p:spPr>
          <a:xfrm>
            <a:off x="23114000" y="12847183"/>
            <a:ext cx="508000" cy="508001"/>
          </a:xfrm>
          <a:prstGeom prst="rect">
            <a:avLst/>
          </a:prstGeom>
          <a:ln w="12700">
            <a:miter lim="400000"/>
          </a:ln>
        </p:spPr>
      </p:pic>
      <p:sp>
        <p:nvSpPr>
          <p:cNvPr id="2" name="Footer Placeholder 1">
            <a:extLst>
              <a:ext uri="{FF2B5EF4-FFF2-40B4-BE49-F238E27FC236}">
                <a16:creationId xmlns:a16="http://schemas.microsoft.com/office/drawing/2014/main" id="{FD48A72C-B0A1-5445-B81E-56BC159DACD6}"/>
              </a:ext>
            </a:extLst>
          </p:cNvPr>
          <p:cNvSpPr>
            <a:spLocks noGrp="1"/>
          </p:cNvSpPr>
          <p:nvPr>
            <p:ph type="ftr" sz="quarter" idx="10"/>
          </p:nvPr>
        </p:nvSpPr>
        <p:spPr/>
        <p:txBody>
          <a:bodyPr/>
          <a:lstStyle>
            <a:lvl1pPr>
              <a:defRPr>
                <a:solidFill>
                  <a:srgbClr val="8A63D2"/>
                </a:solidFill>
              </a:defRPr>
            </a:lvl1pPr>
          </a:lstStyle>
          <a:p>
            <a:r>
              <a:rPr lang="en-US"/>
              <a:t>GitHub</a:t>
            </a: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Statement + Label Dark">
    <p:spTree>
      <p:nvGrpSpPr>
        <p:cNvPr id="1" name=""/>
        <p:cNvGrpSpPr/>
        <p:nvPr/>
      </p:nvGrpSpPr>
      <p:grpSpPr>
        <a:xfrm>
          <a:off x="0" y="0"/>
          <a:ext cx="0" cy="0"/>
          <a:chOff x="0" y="0"/>
          <a:chExt cx="0" cy="0"/>
        </a:xfrm>
      </p:grpSpPr>
      <p:sp>
        <p:nvSpPr>
          <p:cNvPr id="499" name="Body Level One…"/>
          <p:cNvSpPr txBox="1">
            <a:spLocks noGrp="1"/>
          </p:cNvSpPr>
          <p:nvPr>
            <p:ph type="body" sz="quarter" idx="1"/>
          </p:nvPr>
        </p:nvSpPr>
        <p:spPr>
          <a:xfrm>
            <a:off x="1016000" y="812800"/>
            <a:ext cx="22352000" cy="635000"/>
          </a:xfrm>
          <a:prstGeom prst="rect">
            <a:avLst/>
          </a:prstGeom>
        </p:spPr>
        <p:txBody>
          <a:bodyPr anchor="t"/>
          <a:lstStyle>
            <a:lvl1pPr algn="l">
              <a:lnSpc>
                <a:spcPct val="100000"/>
              </a:lnSpc>
              <a:defRPr sz="3600" b="1">
                <a:solidFill>
                  <a:schemeClr val="accent1"/>
                </a:solidFill>
                <a:latin typeface="Menlo"/>
                <a:ea typeface="Menlo"/>
                <a:cs typeface="Menlo"/>
                <a:sym typeface="Menlo"/>
              </a:defRPr>
            </a:lvl1pPr>
            <a:lvl2pPr algn="l">
              <a:lnSpc>
                <a:spcPct val="100000"/>
              </a:lnSpc>
              <a:defRPr sz="3600" b="1">
                <a:solidFill>
                  <a:schemeClr val="accent1"/>
                </a:solidFill>
                <a:latin typeface="Menlo"/>
                <a:ea typeface="Menlo"/>
                <a:cs typeface="Menlo"/>
                <a:sym typeface="Menlo"/>
              </a:defRPr>
            </a:lvl2pPr>
            <a:lvl3pPr algn="l">
              <a:lnSpc>
                <a:spcPct val="100000"/>
              </a:lnSpc>
              <a:defRPr sz="3600" b="1">
                <a:solidFill>
                  <a:schemeClr val="accent1"/>
                </a:solidFill>
                <a:latin typeface="Menlo"/>
                <a:ea typeface="Menlo"/>
                <a:cs typeface="Menlo"/>
                <a:sym typeface="Menlo"/>
              </a:defRPr>
            </a:lvl3pPr>
            <a:lvl4pPr algn="l">
              <a:lnSpc>
                <a:spcPct val="100000"/>
              </a:lnSpc>
              <a:defRPr sz="3600" b="1">
                <a:solidFill>
                  <a:schemeClr val="accent1"/>
                </a:solidFill>
                <a:latin typeface="Menlo"/>
                <a:ea typeface="Menlo"/>
                <a:cs typeface="Menlo"/>
                <a:sym typeface="Menlo"/>
              </a:defRPr>
            </a:lvl4pPr>
            <a:lvl5pPr algn="l">
              <a:lnSpc>
                <a:spcPct val="100000"/>
              </a:lnSpc>
              <a:defRPr sz="3600" b="1">
                <a:solidFill>
                  <a:schemeClr val="accent1"/>
                </a:solidFill>
                <a:latin typeface="Menlo"/>
                <a:ea typeface="Menlo"/>
                <a:cs typeface="Menlo"/>
                <a:sym typeface="Menlo"/>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03" name="Title Text"/>
          <p:cNvSpPr txBox="1">
            <a:spLocks noGrp="1"/>
          </p:cNvSpPr>
          <p:nvPr>
            <p:ph type="title"/>
          </p:nvPr>
        </p:nvSpPr>
        <p:spPr>
          <a:xfrm>
            <a:off x="1016000" y="1574800"/>
            <a:ext cx="22352000" cy="10566400"/>
          </a:xfrm>
          <a:prstGeom prst="rect">
            <a:avLst/>
          </a:prstGeom>
        </p:spPr>
        <p:txBody>
          <a:bodyPr anchor="t"/>
          <a:lstStyle>
            <a:lvl1pPr>
              <a:defRPr sz="7200"/>
            </a:lvl1pPr>
          </a:lstStyle>
          <a:p>
            <a:r>
              <a:rPr lang="en-US"/>
              <a:t>Click to edit Master title style</a:t>
            </a:r>
            <a:endParaRPr/>
          </a:p>
        </p:txBody>
      </p:sp>
      <p:sp>
        <p:nvSpPr>
          <p:cNvPr id="2" name="Footer Placeholder 1">
            <a:extLst>
              <a:ext uri="{FF2B5EF4-FFF2-40B4-BE49-F238E27FC236}">
                <a16:creationId xmlns:a16="http://schemas.microsoft.com/office/drawing/2014/main" id="{9A447EA8-EC40-814D-921B-A5F7F5387D10}"/>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Finish">
    <p:spTree>
      <p:nvGrpSpPr>
        <p:cNvPr id="1" name=""/>
        <p:cNvGrpSpPr/>
        <p:nvPr/>
      </p:nvGrpSpPr>
      <p:grpSpPr>
        <a:xfrm>
          <a:off x="0" y="0"/>
          <a:ext cx="0" cy="0"/>
          <a:chOff x="0" y="0"/>
          <a:chExt cx="0" cy="0"/>
        </a:xfrm>
      </p:grpSpPr>
      <p:pic>
        <p:nvPicPr>
          <p:cNvPr id="29" name="Shadow-dots.png" descr="Shadow-dots.png"/>
          <p:cNvPicPr>
            <a:picLocks noChangeAspect="1"/>
          </p:cNvPicPr>
          <p:nvPr/>
        </p:nvPicPr>
        <p:blipFill>
          <a:blip r:embed="rId2"/>
          <a:stretch>
            <a:fillRect/>
          </a:stretch>
        </p:blipFill>
        <p:spPr>
          <a:xfrm rot="16200000">
            <a:off x="6254750" y="-6254750"/>
            <a:ext cx="1206500" cy="13716000"/>
          </a:xfrm>
          <a:prstGeom prst="rect">
            <a:avLst/>
          </a:prstGeom>
          <a:ln w="25400">
            <a:miter lim="400000"/>
          </a:ln>
          <a:effectLst>
            <a:reflection stA="82330" endPos="40000" dir="5400000" sy="-100000" algn="bl" rotWithShape="0"/>
          </a:effectLst>
        </p:spPr>
      </p:pic>
      <p:pic>
        <p:nvPicPr>
          <p:cNvPr id="30" name="Shadow-dots-lg.png" descr="Shadow-dots-lg.png"/>
          <p:cNvPicPr>
            <a:picLocks noChangeAspect="1"/>
          </p:cNvPicPr>
          <p:nvPr/>
        </p:nvPicPr>
        <p:blipFill>
          <a:blip r:embed="rId3"/>
          <a:stretch>
            <a:fillRect/>
          </a:stretch>
        </p:blipFill>
        <p:spPr>
          <a:xfrm>
            <a:off x="22707600" y="2438400"/>
            <a:ext cx="1676400" cy="11277600"/>
          </a:xfrm>
          <a:prstGeom prst="rect">
            <a:avLst/>
          </a:prstGeom>
          <a:ln w="12700">
            <a:miter lim="400000"/>
          </a:ln>
        </p:spPr>
      </p:pic>
      <p:pic>
        <p:nvPicPr>
          <p:cNvPr id="31" name="Big dots.png" descr="Big dots.png"/>
          <p:cNvPicPr>
            <a:picLocks noChangeAspect="1"/>
          </p:cNvPicPr>
          <p:nvPr/>
        </p:nvPicPr>
        <p:blipFill>
          <a:blip r:embed="rId4"/>
          <a:stretch>
            <a:fillRect/>
          </a:stretch>
        </p:blipFill>
        <p:spPr>
          <a:xfrm>
            <a:off x="863600" y="10566400"/>
            <a:ext cx="5664200" cy="2336800"/>
          </a:xfrm>
          <a:prstGeom prst="rect">
            <a:avLst/>
          </a:prstGeom>
          <a:ln w="12700">
            <a:miter lim="400000"/>
          </a:ln>
        </p:spPr>
      </p:pic>
      <p:sp>
        <p:nvSpPr>
          <p:cNvPr id="32" name="Questions? Concerns? Comments?"/>
          <p:cNvSpPr txBox="1"/>
          <p:nvPr/>
        </p:nvSpPr>
        <p:spPr>
          <a:xfrm>
            <a:off x="4404969" y="5603643"/>
            <a:ext cx="15574062" cy="11926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defRPr sz="7200">
                <a:solidFill>
                  <a:srgbClr val="FFFFFF"/>
                </a:solidFill>
                <a:latin typeface="+mn-lt"/>
                <a:ea typeface="+mn-ea"/>
                <a:cs typeface="+mn-cs"/>
                <a:sym typeface="Helvetica Neue"/>
              </a:defRPr>
            </a:lvl1pPr>
          </a:lstStyle>
          <a:p>
            <a:r>
              <a:t>Questions? Concerns? Comments?</a:t>
            </a:r>
          </a:p>
        </p:txBody>
      </p:sp>
      <p:sp>
        <p:nvSpPr>
          <p:cNvPr id="33" name="Ping @octocat on Slack"/>
          <p:cNvSpPr txBox="1">
            <a:spLocks noGrp="1"/>
          </p:cNvSpPr>
          <p:nvPr>
            <p:ph type="body" sz="quarter" idx="13"/>
          </p:nvPr>
        </p:nvSpPr>
        <p:spPr>
          <a:xfrm>
            <a:off x="9107016" y="7175499"/>
            <a:ext cx="6169968" cy="622301"/>
          </a:xfrm>
          <a:prstGeom prst="rect">
            <a:avLst/>
          </a:prstGeom>
        </p:spPr>
        <p:txBody>
          <a:bodyPr wrap="none">
            <a:spAutoFit/>
          </a:bodyPr>
          <a:lstStyle>
            <a:lvl1pPr>
              <a:lnSpc>
                <a:spcPct val="100000"/>
              </a:lnSpc>
              <a:defRPr sz="3600">
                <a:latin typeface="Menlo"/>
                <a:ea typeface="Menlo"/>
                <a:cs typeface="Menlo"/>
                <a:sym typeface="Menlo"/>
              </a:defRPr>
            </a:lvl1pPr>
          </a:lstStyle>
          <a:p>
            <a:pPr lvl="0"/>
            <a:r>
              <a:rPr lang="en-US"/>
              <a:t>Click to edit Master text styles</a:t>
            </a:r>
          </a:p>
        </p:txBody>
      </p:sp>
      <p:pic>
        <p:nvPicPr>
          <p:cNvPr id="10" name="Picture 9">
            <a:extLst>
              <a:ext uri="{FF2B5EF4-FFF2-40B4-BE49-F238E27FC236}">
                <a16:creationId xmlns:a16="http://schemas.microsoft.com/office/drawing/2014/main" id="{3C7EEC81-F6E7-FB40-80BC-BCD75FD015F9}"/>
              </a:ext>
            </a:extLst>
          </p:cNvPr>
          <p:cNvPicPr>
            <a:picLocks noChangeAspect="1"/>
          </p:cNvPicPr>
          <p:nvPr userDrawn="1"/>
        </p:nvPicPr>
        <p:blipFill>
          <a:blip r:embed="rId5"/>
          <a:stretch>
            <a:fillRect/>
          </a:stretch>
        </p:blipFill>
        <p:spPr>
          <a:xfrm>
            <a:off x="11715750" y="4272056"/>
            <a:ext cx="982170" cy="952407"/>
          </a:xfrm>
          <a:prstGeom prst="rect">
            <a:avLst/>
          </a:prstGeom>
        </p:spPr>
      </p:pic>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Statement">
    <p:bg>
      <p:bgPr>
        <a:solidFill>
          <a:srgbClr val="FFFFFF"/>
        </a:solidFill>
        <a:effectLst/>
      </p:bgPr>
    </p:bg>
    <p:spTree>
      <p:nvGrpSpPr>
        <p:cNvPr id="1" name=""/>
        <p:cNvGrpSpPr/>
        <p:nvPr/>
      </p:nvGrpSpPr>
      <p:grpSpPr>
        <a:xfrm>
          <a:off x="0" y="0"/>
          <a:ext cx="0" cy="0"/>
          <a:chOff x="0" y="0"/>
          <a:chExt cx="0" cy="0"/>
        </a:xfrm>
      </p:grpSpPr>
      <p:sp>
        <p:nvSpPr>
          <p:cNvPr id="523" name="Body Level One…"/>
          <p:cNvSpPr txBox="1">
            <a:spLocks noGrp="1"/>
          </p:cNvSpPr>
          <p:nvPr>
            <p:ph type="body" idx="1"/>
          </p:nvPr>
        </p:nvSpPr>
        <p:spPr>
          <a:xfrm>
            <a:off x="1016000" y="1828800"/>
            <a:ext cx="22352000" cy="8229600"/>
          </a:xfrm>
          <a:prstGeom prst="rect">
            <a:avLst/>
          </a:prstGeom>
        </p:spPr>
        <p:txBody>
          <a:bodyPr/>
          <a:lstStyle>
            <a:lvl1pPr algn="l">
              <a:lnSpc>
                <a:spcPct val="100000"/>
              </a:lnSpc>
              <a:defRPr sz="7200" b="1">
                <a:solidFill>
                  <a:schemeClr val="accent1">
                    <a:hueOff val="-187192"/>
                    <a:satOff val="-84019"/>
                    <a:lumOff val="-26385"/>
                  </a:schemeClr>
                </a:solidFill>
              </a:defRPr>
            </a:lvl1pPr>
            <a:lvl2pPr algn="l">
              <a:lnSpc>
                <a:spcPct val="100000"/>
              </a:lnSpc>
              <a:defRPr sz="7200" b="1">
                <a:solidFill>
                  <a:schemeClr val="accent1">
                    <a:hueOff val="-187192"/>
                    <a:satOff val="-84019"/>
                    <a:lumOff val="-26385"/>
                  </a:schemeClr>
                </a:solidFill>
              </a:defRPr>
            </a:lvl2pPr>
            <a:lvl3pPr algn="l">
              <a:lnSpc>
                <a:spcPct val="100000"/>
              </a:lnSpc>
              <a:defRPr sz="7200" b="1">
                <a:solidFill>
                  <a:schemeClr val="accent1">
                    <a:hueOff val="-187192"/>
                    <a:satOff val="-84019"/>
                    <a:lumOff val="-26385"/>
                  </a:schemeClr>
                </a:solidFill>
              </a:defRPr>
            </a:lvl3pPr>
            <a:lvl4pPr algn="l">
              <a:lnSpc>
                <a:spcPct val="100000"/>
              </a:lnSpc>
              <a:defRPr sz="7200" b="1">
                <a:solidFill>
                  <a:schemeClr val="accent1">
                    <a:hueOff val="-187192"/>
                    <a:satOff val="-84019"/>
                    <a:lumOff val="-26385"/>
                  </a:schemeClr>
                </a:solidFill>
              </a:defRPr>
            </a:lvl4pPr>
            <a:lvl5pPr algn="l">
              <a:lnSpc>
                <a:spcPct val="100000"/>
              </a:lnSpc>
              <a:defRPr sz="7200" b="1">
                <a:solidFill>
                  <a:schemeClr val="accent1">
                    <a:hueOff val="-187192"/>
                    <a:satOff val="-84019"/>
                    <a:lumOff val="-26385"/>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Footer Placeholder 1">
            <a:extLst>
              <a:ext uri="{FF2B5EF4-FFF2-40B4-BE49-F238E27FC236}">
                <a16:creationId xmlns:a16="http://schemas.microsoft.com/office/drawing/2014/main" id="{C21246E5-46D4-AD4C-A9BE-CC6F87F97BF0}"/>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1_Code">
    <p:spTree>
      <p:nvGrpSpPr>
        <p:cNvPr id="1" name=""/>
        <p:cNvGrpSpPr/>
        <p:nvPr/>
      </p:nvGrpSpPr>
      <p:grpSpPr>
        <a:xfrm>
          <a:off x="0" y="0"/>
          <a:ext cx="0" cy="0"/>
          <a:chOff x="0" y="0"/>
          <a:chExt cx="0" cy="0"/>
        </a:xfrm>
      </p:grpSpPr>
      <p:sp>
        <p:nvSpPr>
          <p:cNvPr id="534" name="Body Level One…"/>
          <p:cNvSpPr txBox="1">
            <a:spLocks noGrp="1"/>
          </p:cNvSpPr>
          <p:nvPr>
            <p:ph type="body" idx="1"/>
          </p:nvPr>
        </p:nvSpPr>
        <p:spPr>
          <a:xfrm>
            <a:off x="1016000" y="1016000"/>
            <a:ext cx="22352000" cy="11684000"/>
          </a:xfrm>
          <a:prstGeom prst="rect">
            <a:avLst/>
          </a:prstGeom>
        </p:spPr>
        <p:txBody>
          <a:bodyPr anchor="t"/>
          <a:lstStyle>
            <a:lvl1pPr algn="l">
              <a:lnSpc>
                <a:spcPct val="140000"/>
              </a:lnSpc>
              <a:defRPr sz="6400">
                <a:latin typeface="Menlo"/>
                <a:ea typeface="Menlo"/>
                <a:cs typeface="Menlo"/>
                <a:sym typeface="Menlo"/>
              </a:defRPr>
            </a:lvl1pPr>
            <a:lvl2pPr algn="l">
              <a:lnSpc>
                <a:spcPct val="140000"/>
              </a:lnSpc>
              <a:defRPr sz="6400">
                <a:latin typeface="Menlo"/>
                <a:ea typeface="Menlo"/>
                <a:cs typeface="Menlo"/>
                <a:sym typeface="Menlo"/>
              </a:defRPr>
            </a:lvl2pPr>
            <a:lvl3pPr algn="l">
              <a:lnSpc>
                <a:spcPct val="140000"/>
              </a:lnSpc>
              <a:defRPr sz="6400">
                <a:latin typeface="Menlo"/>
                <a:ea typeface="Menlo"/>
                <a:cs typeface="Menlo"/>
                <a:sym typeface="Menlo"/>
              </a:defRPr>
            </a:lvl3pPr>
            <a:lvl4pPr algn="l">
              <a:lnSpc>
                <a:spcPct val="140000"/>
              </a:lnSpc>
              <a:defRPr sz="6400">
                <a:latin typeface="Menlo"/>
                <a:ea typeface="Menlo"/>
                <a:cs typeface="Menlo"/>
                <a:sym typeface="Menlo"/>
              </a:defRPr>
            </a:lvl4pPr>
            <a:lvl5pPr algn="l">
              <a:lnSpc>
                <a:spcPct val="140000"/>
              </a:lnSpc>
              <a:defRPr sz="6400">
                <a:latin typeface="Menlo"/>
                <a:ea typeface="Menlo"/>
                <a:cs typeface="Menlo"/>
                <a:sym typeface="Menlo"/>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Footer Placeholder 1">
            <a:extLst>
              <a:ext uri="{FF2B5EF4-FFF2-40B4-BE49-F238E27FC236}">
                <a16:creationId xmlns:a16="http://schemas.microsoft.com/office/drawing/2014/main" id="{6B9389FE-436E-CD47-8E7C-FC6C42403C68}"/>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2-col Code">
    <p:spTree>
      <p:nvGrpSpPr>
        <p:cNvPr id="1" name=""/>
        <p:cNvGrpSpPr/>
        <p:nvPr/>
      </p:nvGrpSpPr>
      <p:grpSpPr>
        <a:xfrm>
          <a:off x="0" y="0"/>
          <a:ext cx="0" cy="0"/>
          <a:chOff x="0" y="0"/>
          <a:chExt cx="0" cy="0"/>
        </a:xfrm>
      </p:grpSpPr>
      <p:sp>
        <p:nvSpPr>
          <p:cNvPr id="545" name="Rectangle"/>
          <p:cNvSpPr/>
          <p:nvPr/>
        </p:nvSpPr>
        <p:spPr>
          <a:xfrm>
            <a:off x="12192000" y="0"/>
            <a:ext cx="12192000" cy="13716000"/>
          </a:xfrm>
          <a:prstGeom prst="rect">
            <a:avLst/>
          </a:prstGeom>
          <a:solidFill>
            <a:srgbClr val="FFFFFF"/>
          </a:solidFill>
          <a:ln w="12700">
            <a:miter lim="400000"/>
          </a:ln>
        </p:spPr>
        <p:txBody>
          <a:bodyPr lIns="50800" tIns="50800" rIns="50800" bIns="50800" anchor="ctr"/>
          <a:lstStyle/>
          <a:p>
            <a:pPr algn="ctr">
              <a:defRPr sz="3200" b="0">
                <a:solidFill>
                  <a:srgbClr val="FFFFFF"/>
                </a:solidFill>
                <a:latin typeface="Helvetica Neue Medium"/>
                <a:ea typeface="Helvetica Neue Medium"/>
                <a:cs typeface="Helvetica Neue Medium"/>
                <a:sym typeface="Helvetica Neue Medium"/>
              </a:defRPr>
            </a:pPr>
            <a:endParaRPr/>
          </a:p>
        </p:txBody>
      </p:sp>
      <p:sp>
        <p:nvSpPr>
          <p:cNvPr id="546" name="Body Level One…"/>
          <p:cNvSpPr txBox="1">
            <a:spLocks noGrp="1"/>
          </p:cNvSpPr>
          <p:nvPr>
            <p:ph type="body" sz="half" idx="1"/>
          </p:nvPr>
        </p:nvSpPr>
        <p:spPr>
          <a:xfrm>
            <a:off x="13208000" y="1016000"/>
            <a:ext cx="10160000" cy="11684000"/>
          </a:xfrm>
          <a:prstGeom prst="rect">
            <a:avLst/>
          </a:prstGeom>
        </p:spPr>
        <p:txBody>
          <a:bodyPr anchor="t"/>
          <a:lstStyle>
            <a:lvl1pPr algn="l">
              <a:lnSpc>
                <a:spcPct val="140000"/>
              </a:lnSpc>
              <a:defRPr sz="4000">
                <a:solidFill>
                  <a:srgbClr val="2F363D"/>
                </a:solidFill>
                <a:latin typeface="Menlo"/>
                <a:ea typeface="Menlo"/>
                <a:cs typeface="Menlo"/>
                <a:sym typeface="Menlo"/>
              </a:defRPr>
            </a:lvl1pPr>
            <a:lvl2pPr algn="l">
              <a:lnSpc>
                <a:spcPct val="140000"/>
              </a:lnSpc>
              <a:defRPr sz="4000">
                <a:solidFill>
                  <a:srgbClr val="2F363D"/>
                </a:solidFill>
                <a:latin typeface="Menlo"/>
                <a:ea typeface="Menlo"/>
                <a:cs typeface="Menlo"/>
                <a:sym typeface="Menlo"/>
              </a:defRPr>
            </a:lvl2pPr>
            <a:lvl3pPr algn="l">
              <a:lnSpc>
                <a:spcPct val="140000"/>
              </a:lnSpc>
              <a:defRPr sz="4000">
                <a:solidFill>
                  <a:srgbClr val="2F363D"/>
                </a:solidFill>
                <a:latin typeface="Menlo"/>
                <a:ea typeface="Menlo"/>
                <a:cs typeface="Menlo"/>
                <a:sym typeface="Menlo"/>
              </a:defRPr>
            </a:lvl3pPr>
            <a:lvl4pPr algn="l">
              <a:lnSpc>
                <a:spcPct val="140000"/>
              </a:lnSpc>
              <a:defRPr sz="4000">
                <a:solidFill>
                  <a:srgbClr val="2F363D"/>
                </a:solidFill>
                <a:latin typeface="Menlo"/>
                <a:ea typeface="Menlo"/>
                <a:cs typeface="Menlo"/>
                <a:sym typeface="Menlo"/>
              </a:defRPr>
            </a:lvl4pPr>
            <a:lvl5pPr algn="l">
              <a:lnSpc>
                <a:spcPct val="140000"/>
              </a:lnSpc>
              <a:defRPr sz="4000">
                <a:solidFill>
                  <a:srgbClr val="2F363D"/>
                </a:solidFill>
                <a:latin typeface="Menlo"/>
                <a:ea typeface="Menlo"/>
                <a:cs typeface="Menlo"/>
                <a:sym typeface="Menlo"/>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47" name="Title Text"/>
          <p:cNvSpPr txBox="1">
            <a:spLocks noGrp="1"/>
          </p:cNvSpPr>
          <p:nvPr>
            <p:ph type="title"/>
          </p:nvPr>
        </p:nvSpPr>
        <p:spPr>
          <a:xfrm>
            <a:off x="1016000" y="1016000"/>
            <a:ext cx="10160000" cy="11684000"/>
          </a:xfrm>
          <a:prstGeom prst="rect">
            <a:avLst/>
          </a:prstGeom>
        </p:spPr>
        <p:txBody>
          <a:bodyPr anchor="t"/>
          <a:lstStyle>
            <a:lvl1pPr>
              <a:lnSpc>
                <a:spcPts val="5700"/>
              </a:lnSpc>
              <a:defRPr sz="4000" b="0" i="0">
                <a:latin typeface="Menlo" panose="020B0609030804020204" pitchFamily="49" charset="0"/>
                <a:ea typeface="Menlo" panose="020B0609030804020204" pitchFamily="49" charset="0"/>
                <a:cs typeface="Menlo" panose="020B0609030804020204" pitchFamily="49" charset="0"/>
                <a:sym typeface="Menlo"/>
              </a:defRPr>
            </a:lvl1pPr>
          </a:lstStyle>
          <a:p>
            <a:r>
              <a:rPr lang="en-US"/>
              <a:t>Click to edit Master title style</a:t>
            </a:r>
            <a:endParaRPr/>
          </a:p>
        </p:txBody>
      </p:sp>
      <p:pic>
        <p:nvPicPr>
          <p:cNvPr id="9" name="Picture 8">
            <a:extLst>
              <a:ext uri="{FF2B5EF4-FFF2-40B4-BE49-F238E27FC236}">
                <a16:creationId xmlns:a16="http://schemas.microsoft.com/office/drawing/2014/main" id="{0504A429-D3CB-084F-A101-0E0241D47936}"/>
              </a:ext>
            </a:extLst>
          </p:cNvPr>
          <p:cNvPicPr>
            <a:picLocks noChangeAspect="1"/>
          </p:cNvPicPr>
          <p:nvPr userDrawn="1"/>
        </p:nvPicPr>
        <p:blipFill>
          <a:blip r:embed="rId2"/>
          <a:stretch>
            <a:fillRect/>
          </a:stretch>
        </p:blipFill>
        <p:spPr>
          <a:xfrm>
            <a:off x="23113998" y="12840806"/>
            <a:ext cx="508001" cy="492607"/>
          </a:xfrm>
          <a:prstGeom prst="rect">
            <a:avLst/>
          </a:prstGeom>
        </p:spPr>
      </p:pic>
      <p:sp>
        <p:nvSpPr>
          <p:cNvPr id="2" name="Footer Placeholder 1">
            <a:extLst>
              <a:ext uri="{FF2B5EF4-FFF2-40B4-BE49-F238E27FC236}">
                <a16:creationId xmlns:a16="http://schemas.microsoft.com/office/drawing/2014/main" id="{29848DAB-F43A-E945-BE1D-9916366F16F1}"/>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2/3 col Bullets">
    <p:spTree>
      <p:nvGrpSpPr>
        <p:cNvPr id="1" name=""/>
        <p:cNvGrpSpPr/>
        <p:nvPr/>
      </p:nvGrpSpPr>
      <p:grpSpPr>
        <a:xfrm>
          <a:off x="0" y="0"/>
          <a:ext cx="0" cy="0"/>
          <a:chOff x="0" y="0"/>
          <a:chExt cx="0" cy="0"/>
        </a:xfrm>
      </p:grpSpPr>
      <p:sp>
        <p:nvSpPr>
          <p:cNvPr id="558" name="Rectangle"/>
          <p:cNvSpPr/>
          <p:nvPr/>
        </p:nvSpPr>
        <p:spPr>
          <a:xfrm>
            <a:off x="8128000" y="0"/>
            <a:ext cx="16256000" cy="13716000"/>
          </a:xfrm>
          <a:prstGeom prst="rect">
            <a:avLst/>
          </a:prstGeom>
          <a:solidFill>
            <a:srgbClr val="FFFFFF"/>
          </a:solidFill>
          <a:ln w="12700">
            <a:miter lim="400000"/>
          </a:ln>
        </p:spPr>
        <p:txBody>
          <a:bodyPr lIns="50800" tIns="50800" rIns="50800" bIns="50800" anchor="ctr"/>
          <a:lstStyle/>
          <a:p>
            <a:pPr algn="ctr">
              <a:defRPr sz="3200" b="0">
                <a:solidFill>
                  <a:srgbClr val="FFFFFF"/>
                </a:solidFill>
                <a:latin typeface="Helvetica Neue Medium"/>
                <a:ea typeface="Helvetica Neue Medium"/>
                <a:cs typeface="Helvetica Neue Medium"/>
                <a:sym typeface="Helvetica Neue Medium"/>
              </a:defRPr>
            </a:pPr>
            <a:endParaRPr/>
          </a:p>
        </p:txBody>
      </p:sp>
      <p:sp>
        <p:nvSpPr>
          <p:cNvPr id="559" name="Title Text"/>
          <p:cNvSpPr txBox="1">
            <a:spLocks noGrp="1"/>
          </p:cNvSpPr>
          <p:nvPr>
            <p:ph type="title"/>
          </p:nvPr>
        </p:nvSpPr>
        <p:spPr>
          <a:xfrm>
            <a:off x="1016000" y="1016000"/>
            <a:ext cx="6096000" cy="11684000"/>
          </a:xfrm>
          <a:prstGeom prst="rect">
            <a:avLst/>
          </a:prstGeom>
        </p:spPr>
        <p:txBody>
          <a:bodyPr/>
          <a:lstStyle>
            <a:lvl1pPr>
              <a:defRPr sz="6400"/>
            </a:lvl1pPr>
          </a:lstStyle>
          <a:p>
            <a:r>
              <a:rPr lang="en-US"/>
              <a:t>Click to edit Master title style</a:t>
            </a:r>
            <a:endParaRPr/>
          </a:p>
        </p:txBody>
      </p:sp>
      <p:sp>
        <p:nvSpPr>
          <p:cNvPr id="560" name="Body Level One…"/>
          <p:cNvSpPr txBox="1">
            <a:spLocks noGrp="1"/>
          </p:cNvSpPr>
          <p:nvPr>
            <p:ph type="body" idx="1"/>
          </p:nvPr>
        </p:nvSpPr>
        <p:spPr>
          <a:xfrm>
            <a:off x="9144000" y="1016000"/>
            <a:ext cx="14224000" cy="11684000"/>
          </a:xfrm>
          <a:prstGeom prst="rect">
            <a:avLst/>
          </a:prstGeom>
        </p:spPr>
        <p:txBody>
          <a:bodyPr/>
          <a:lstStyle>
            <a:lvl1pPr marL="745066" indent="-745066" algn="l" defTabSz="323850">
              <a:lnSpc>
                <a:spcPct val="150000"/>
              </a:lnSpc>
              <a:buSzPct val="180000"/>
              <a:buChar char="•"/>
              <a:defRPr spc="-112"/>
            </a:lvl1pPr>
            <a:lvl2pPr marL="1135944" indent="-691444" algn="l" defTabSz="323850">
              <a:lnSpc>
                <a:spcPct val="150000"/>
              </a:lnSpc>
              <a:buSzPct val="75000"/>
              <a:buChar char="-"/>
              <a:defRPr spc="-112"/>
            </a:lvl2pPr>
            <a:lvl3pPr marL="1580444" indent="-691444" algn="l" defTabSz="323850">
              <a:lnSpc>
                <a:spcPct val="150000"/>
              </a:lnSpc>
              <a:buSzPct val="75000"/>
              <a:buChar char="-"/>
              <a:defRPr spc="-112"/>
            </a:lvl3pPr>
            <a:lvl4pPr marL="2024944" indent="-691444" algn="l" defTabSz="323850">
              <a:lnSpc>
                <a:spcPct val="150000"/>
              </a:lnSpc>
              <a:buSzPct val="75000"/>
              <a:buChar char="-"/>
              <a:defRPr spc="-112"/>
            </a:lvl4pPr>
            <a:lvl5pPr marL="2469444" indent="-691444" algn="l" defTabSz="323850">
              <a:lnSpc>
                <a:spcPct val="150000"/>
              </a:lnSpc>
              <a:buSzPct val="75000"/>
              <a:buChar char="-"/>
              <a:defRPr spc="-112"/>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pic>
        <p:nvPicPr>
          <p:cNvPr id="9" name="Picture 8">
            <a:extLst>
              <a:ext uri="{FF2B5EF4-FFF2-40B4-BE49-F238E27FC236}">
                <a16:creationId xmlns:a16="http://schemas.microsoft.com/office/drawing/2014/main" id="{07EAD454-1CE9-4A41-9D30-7E180BE0152F}"/>
              </a:ext>
            </a:extLst>
          </p:cNvPr>
          <p:cNvPicPr>
            <a:picLocks noChangeAspect="1"/>
          </p:cNvPicPr>
          <p:nvPr userDrawn="1"/>
        </p:nvPicPr>
        <p:blipFill>
          <a:blip r:embed="rId2"/>
          <a:stretch>
            <a:fillRect/>
          </a:stretch>
        </p:blipFill>
        <p:spPr>
          <a:xfrm>
            <a:off x="23113998" y="12840806"/>
            <a:ext cx="508001" cy="492607"/>
          </a:xfrm>
          <a:prstGeom prst="rect">
            <a:avLst/>
          </a:prstGeom>
        </p:spPr>
      </p:pic>
      <p:sp>
        <p:nvSpPr>
          <p:cNvPr id="2" name="Footer Placeholder 1">
            <a:extLst>
              <a:ext uri="{FF2B5EF4-FFF2-40B4-BE49-F238E27FC236}">
                <a16:creationId xmlns:a16="http://schemas.microsoft.com/office/drawing/2014/main" id="{51E67226-E519-8946-B806-A14618E78D12}"/>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col w Label">
    <p:spTree>
      <p:nvGrpSpPr>
        <p:cNvPr id="1" name=""/>
        <p:cNvGrpSpPr/>
        <p:nvPr/>
      </p:nvGrpSpPr>
      <p:grpSpPr>
        <a:xfrm>
          <a:off x="0" y="0"/>
          <a:ext cx="0" cy="0"/>
          <a:chOff x="0" y="0"/>
          <a:chExt cx="0" cy="0"/>
        </a:xfrm>
      </p:grpSpPr>
      <p:sp>
        <p:nvSpPr>
          <p:cNvPr id="584" name="Rectangle"/>
          <p:cNvSpPr/>
          <p:nvPr userDrawn="1"/>
        </p:nvSpPr>
        <p:spPr>
          <a:xfrm>
            <a:off x="12192000" y="0"/>
            <a:ext cx="12192000" cy="13716000"/>
          </a:xfrm>
          <a:prstGeom prst="rect">
            <a:avLst/>
          </a:prstGeom>
          <a:solidFill>
            <a:srgbClr val="FFFFFF"/>
          </a:solidFill>
          <a:ln w="12700">
            <a:miter lim="400000"/>
          </a:ln>
        </p:spPr>
        <p:txBody>
          <a:bodyPr lIns="50800" tIns="50800" rIns="50800" bIns="50800" anchor="ctr"/>
          <a:lstStyle/>
          <a:p>
            <a:pPr algn="ctr">
              <a:defRPr sz="3200" b="0">
                <a:solidFill>
                  <a:srgbClr val="FFFFFF"/>
                </a:solidFill>
                <a:latin typeface="Helvetica Neue Medium"/>
                <a:ea typeface="Helvetica Neue Medium"/>
                <a:cs typeface="Helvetica Neue Medium"/>
                <a:sym typeface="Helvetica Neue Medium"/>
              </a:defRPr>
            </a:pPr>
            <a:endParaRPr/>
          </a:p>
        </p:txBody>
      </p:sp>
      <p:sp>
        <p:nvSpPr>
          <p:cNvPr id="585" name="Body Level One…"/>
          <p:cNvSpPr txBox="1">
            <a:spLocks noGrp="1"/>
          </p:cNvSpPr>
          <p:nvPr>
            <p:ph type="body" sz="half" idx="1"/>
          </p:nvPr>
        </p:nvSpPr>
        <p:spPr>
          <a:xfrm>
            <a:off x="13208000" y="1016000"/>
            <a:ext cx="10160000" cy="11684000"/>
          </a:xfrm>
          <a:prstGeom prst="rect">
            <a:avLst/>
          </a:prstGeom>
        </p:spPr>
        <p:txBody>
          <a:bodyPr/>
          <a:lstStyle>
            <a:lvl1pPr algn="l">
              <a:defRPr>
                <a:solidFill>
                  <a:srgbClr val="2F363D"/>
                </a:solidFill>
              </a:defRPr>
            </a:lvl1pPr>
            <a:lvl2pPr algn="l">
              <a:defRPr>
                <a:solidFill>
                  <a:srgbClr val="2F363D"/>
                </a:solidFill>
              </a:defRPr>
            </a:lvl2pPr>
            <a:lvl3pPr algn="l">
              <a:defRPr>
                <a:solidFill>
                  <a:srgbClr val="2F363D"/>
                </a:solidFill>
              </a:defRPr>
            </a:lvl3pPr>
            <a:lvl4pPr algn="l">
              <a:defRPr>
                <a:solidFill>
                  <a:srgbClr val="2F363D"/>
                </a:solidFill>
              </a:defRPr>
            </a:lvl4pPr>
            <a:lvl5pPr algn="l">
              <a:defRPr>
                <a:solidFill>
                  <a:srgbClr val="2F363D"/>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86" name="Title Text"/>
          <p:cNvSpPr txBox="1">
            <a:spLocks noGrp="1"/>
          </p:cNvSpPr>
          <p:nvPr>
            <p:ph type="title"/>
          </p:nvPr>
        </p:nvSpPr>
        <p:spPr>
          <a:xfrm>
            <a:off x="1016000" y="1016000"/>
            <a:ext cx="10160000" cy="11684000"/>
          </a:xfrm>
          <a:prstGeom prst="rect">
            <a:avLst/>
          </a:prstGeom>
        </p:spPr>
        <p:txBody>
          <a:bodyPr/>
          <a:lstStyle>
            <a:lvl1pPr>
              <a:defRPr sz="6400"/>
            </a:lvl1pPr>
          </a:lstStyle>
          <a:p>
            <a:r>
              <a:rPr lang="en-US"/>
              <a:t>Click to edit Master title style</a:t>
            </a:r>
            <a:endParaRPr/>
          </a:p>
        </p:txBody>
      </p:sp>
      <p:sp>
        <p:nvSpPr>
          <p:cNvPr id="10" name="Text Placeholder 2">
            <a:extLst>
              <a:ext uri="{FF2B5EF4-FFF2-40B4-BE49-F238E27FC236}">
                <a16:creationId xmlns:a16="http://schemas.microsoft.com/office/drawing/2014/main" id="{6897A9D3-02B8-7D42-BF9E-138081667FAB}"/>
              </a:ext>
            </a:extLst>
          </p:cNvPr>
          <p:cNvSpPr>
            <a:spLocks noGrp="1"/>
          </p:cNvSpPr>
          <p:nvPr>
            <p:ph type="body" sz="quarter" idx="25"/>
          </p:nvPr>
        </p:nvSpPr>
        <p:spPr>
          <a:xfrm>
            <a:off x="1015999" y="1016000"/>
            <a:ext cx="10159999" cy="914400"/>
          </a:xfrm>
        </p:spPr>
        <p:txBody>
          <a:bodyPr anchor="t">
            <a:noAutofit/>
          </a:bodyPr>
          <a:lstStyle>
            <a:lvl1pPr algn="l">
              <a:defRPr sz="3600" b="1" i="0">
                <a:solidFill>
                  <a:schemeClr val="accent5"/>
                </a:solidFill>
                <a:latin typeface="Menlo" panose="020B0609030804020204" pitchFamily="49" charset="0"/>
                <a:ea typeface="Menlo" panose="020B0609030804020204" pitchFamily="49" charset="0"/>
                <a:cs typeface="Menlo" panose="020B0609030804020204" pitchFamily="49" charset="0"/>
              </a:defRPr>
            </a:lvl1pPr>
            <a:lvl2pPr algn="l">
              <a:defRPr sz="3600" b="1" i="0">
                <a:solidFill>
                  <a:schemeClr val="accent5"/>
                </a:solidFill>
                <a:latin typeface="Menlo" panose="020B0609030804020204" pitchFamily="49" charset="0"/>
                <a:ea typeface="Menlo" panose="020B0609030804020204" pitchFamily="49" charset="0"/>
                <a:cs typeface="Menlo" panose="020B0609030804020204" pitchFamily="49" charset="0"/>
              </a:defRPr>
            </a:lvl2pPr>
            <a:lvl3pPr algn="l">
              <a:defRPr sz="3600" b="1" i="0">
                <a:solidFill>
                  <a:schemeClr val="accent5"/>
                </a:solidFill>
                <a:latin typeface="Menlo" panose="020B0609030804020204" pitchFamily="49" charset="0"/>
                <a:ea typeface="Menlo" panose="020B0609030804020204" pitchFamily="49" charset="0"/>
                <a:cs typeface="Menlo" panose="020B0609030804020204" pitchFamily="49" charset="0"/>
              </a:defRPr>
            </a:lvl3pPr>
            <a:lvl4pPr algn="l">
              <a:defRPr sz="3600" b="1" i="0">
                <a:solidFill>
                  <a:schemeClr val="accent5"/>
                </a:solidFill>
                <a:latin typeface="Menlo" panose="020B0609030804020204" pitchFamily="49" charset="0"/>
                <a:ea typeface="Menlo" panose="020B0609030804020204" pitchFamily="49" charset="0"/>
                <a:cs typeface="Menlo" panose="020B0609030804020204" pitchFamily="49" charset="0"/>
              </a:defRPr>
            </a:lvl4pPr>
            <a:lvl5pPr algn="l">
              <a:defRPr sz="3600" b="1" i="0">
                <a:solidFill>
                  <a:schemeClr val="accent5"/>
                </a:solidFill>
                <a:latin typeface="Menlo" panose="020B0609030804020204" pitchFamily="49" charset="0"/>
                <a:ea typeface="Menlo" panose="020B0609030804020204" pitchFamily="49" charset="0"/>
                <a:cs typeface="Menlo" panose="020B060903080402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1" name="Picture 10">
            <a:extLst>
              <a:ext uri="{FF2B5EF4-FFF2-40B4-BE49-F238E27FC236}">
                <a16:creationId xmlns:a16="http://schemas.microsoft.com/office/drawing/2014/main" id="{EB68A614-4F45-B543-BBE3-481E0F5DEFE4}"/>
              </a:ext>
            </a:extLst>
          </p:cNvPr>
          <p:cNvPicPr>
            <a:picLocks noChangeAspect="1"/>
          </p:cNvPicPr>
          <p:nvPr userDrawn="1"/>
        </p:nvPicPr>
        <p:blipFill>
          <a:blip r:embed="rId2"/>
          <a:stretch>
            <a:fillRect/>
          </a:stretch>
        </p:blipFill>
        <p:spPr>
          <a:xfrm>
            <a:off x="23113998" y="12840806"/>
            <a:ext cx="508001" cy="492607"/>
          </a:xfrm>
          <a:prstGeom prst="rect">
            <a:avLst/>
          </a:prstGeom>
        </p:spPr>
      </p:pic>
      <p:sp>
        <p:nvSpPr>
          <p:cNvPr id="2" name="Footer Placeholder 1">
            <a:extLst>
              <a:ext uri="{FF2B5EF4-FFF2-40B4-BE49-F238E27FC236}">
                <a16:creationId xmlns:a16="http://schemas.microsoft.com/office/drawing/2014/main" id="{A4A76EBE-2924-8444-B012-353DB30BD838}"/>
              </a:ext>
            </a:extLst>
          </p:cNvPr>
          <p:cNvSpPr>
            <a:spLocks noGrp="1"/>
          </p:cNvSpPr>
          <p:nvPr>
            <p:ph type="ftr" sz="quarter" idx="26"/>
          </p:nvPr>
        </p:nvSpPr>
        <p:spPr/>
        <p:txBody>
          <a:bodyPr/>
          <a:lstStyle/>
          <a:p>
            <a:r>
              <a:rPr lang="en-US"/>
              <a:t>GitHub</a:t>
            </a: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1/2 Split Dark">
    <p:spTree>
      <p:nvGrpSpPr>
        <p:cNvPr id="1" name=""/>
        <p:cNvGrpSpPr/>
        <p:nvPr/>
      </p:nvGrpSpPr>
      <p:grpSpPr>
        <a:xfrm>
          <a:off x="0" y="0"/>
          <a:ext cx="0" cy="0"/>
          <a:chOff x="0" y="0"/>
          <a:chExt cx="0" cy="0"/>
        </a:xfrm>
      </p:grpSpPr>
      <p:sp>
        <p:nvSpPr>
          <p:cNvPr id="613" name="Title Text"/>
          <p:cNvSpPr txBox="1">
            <a:spLocks noGrp="1"/>
          </p:cNvSpPr>
          <p:nvPr>
            <p:ph type="title"/>
          </p:nvPr>
        </p:nvSpPr>
        <p:spPr>
          <a:xfrm>
            <a:off x="1016000" y="1016000"/>
            <a:ext cx="10160000" cy="11684000"/>
          </a:xfrm>
          <a:prstGeom prst="rect">
            <a:avLst/>
          </a:prstGeom>
        </p:spPr>
        <p:txBody>
          <a:bodyPr/>
          <a:lstStyle>
            <a:lvl1pPr>
              <a:defRPr sz="6400"/>
            </a:lvl1pPr>
          </a:lstStyle>
          <a:p>
            <a:r>
              <a:rPr lang="en-US"/>
              <a:t>Click to edit Master title style</a:t>
            </a:r>
            <a:endParaRPr/>
          </a:p>
        </p:txBody>
      </p:sp>
      <p:sp>
        <p:nvSpPr>
          <p:cNvPr id="617" name="Body Level One…"/>
          <p:cNvSpPr txBox="1">
            <a:spLocks noGrp="1"/>
          </p:cNvSpPr>
          <p:nvPr>
            <p:ph type="body" sz="half" idx="1"/>
          </p:nvPr>
        </p:nvSpPr>
        <p:spPr>
          <a:xfrm>
            <a:off x="13208000" y="1016000"/>
            <a:ext cx="10160000" cy="11684000"/>
          </a:xfrm>
          <a:prstGeom prst="rect">
            <a:avLst/>
          </a:prstGeom>
        </p:spPr>
        <p:txBody>
          <a:bodyPr/>
          <a:lstStyle>
            <a:lvl1pPr marL="745066" indent="-745066" algn="l">
              <a:buSzPct val="180000"/>
              <a:buChar char="•"/>
            </a:lvl1pPr>
            <a:lvl2pPr marL="1135944" indent="-691444" algn="l">
              <a:buSzPct val="75000"/>
              <a:buChar char="-"/>
            </a:lvl2pPr>
            <a:lvl3pPr marL="1580444" indent="-691444" algn="l">
              <a:buSzPct val="75000"/>
              <a:buChar char="-"/>
            </a:lvl3pPr>
            <a:lvl4pPr marL="2024944" indent="-691444" algn="l">
              <a:buSzPct val="75000"/>
              <a:buChar char="-"/>
            </a:lvl4pPr>
            <a:lvl5pPr marL="2469444" indent="-691444" algn="l">
              <a:buSzPct val="75000"/>
              <a:buChar cha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Footer Placeholder 1">
            <a:extLst>
              <a:ext uri="{FF2B5EF4-FFF2-40B4-BE49-F238E27FC236}">
                <a16:creationId xmlns:a16="http://schemas.microsoft.com/office/drawing/2014/main" id="{FFAC8B5E-2FAF-E544-BF67-0AEDB389EEF4}"/>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col w Label Dark">
    <p:spTree>
      <p:nvGrpSpPr>
        <p:cNvPr id="1" name=""/>
        <p:cNvGrpSpPr/>
        <p:nvPr/>
      </p:nvGrpSpPr>
      <p:grpSpPr>
        <a:xfrm>
          <a:off x="0" y="0"/>
          <a:ext cx="0" cy="0"/>
          <a:chOff x="0" y="0"/>
          <a:chExt cx="0" cy="0"/>
        </a:xfrm>
      </p:grpSpPr>
      <p:sp>
        <p:nvSpPr>
          <p:cNvPr id="625" name="Body Level One…"/>
          <p:cNvSpPr txBox="1">
            <a:spLocks noGrp="1"/>
          </p:cNvSpPr>
          <p:nvPr>
            <p:ph type="body" sz="half" idx="1"/>
          </p:nvPr>
        </p:nvSpPr>
        <p:spPr>
          <a:xfrm>
            <a:off x="13208000" y="1016000"/>
            <a:ext cx="10160000" cy="11684000"/>
          </a:xfrm>
          <a:prstGeom prst="rect">
            <a:avLst/>
          </a:prstGeom>
        </p:spPr>
        <p:txBody>
          <a:bodyPr/>
          <a:lstStyle>
            <a:lvl1pPr algn="l"/>
            <a:lvl2pPr algn="l"/>
            <a:lvl3pPr algn="l"/>
            <a:lvl4pPr algn="l"/>
            <a:lvl5pPr algn="l"/>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26" name="Title Text"/>
          <p:cNvSpPr txBox="1">
            <a:spLocks noGrp="1"/>
          </p:cNvSpPr>
          <p:nvPr>
            <p:ph type="title"/>
          </p:nvPr>
        </p:nvSpPr>
        <p:spPr>
          <a:xfrm>
            <a:off x="1016000" y="1016000"/>
            <a:ext cx="10160000" cy="11684000"/>
          </a:xfrm>
          <a:prstGeom prst="rect">
            <a:avLst/>
          </a:prstGeom>
        </p:spPr>
        <p:txBody>
          <a:bodyPr/>
          <a:lstStyle>
            <a:lvl1pPr>
              <a:defRPr sz="6400"/>
            </a:lvl1pPr>
          </a:lstStyle>
          <a:p>
            <a:r>
              <a:rPr lang="en-US"/>
              <a:t>Click to edit Master title style</a:t>
            </a:r>
            <a:endParaRPr/>
          </a:p>
        </p:txBody>
      </p:sp>
      <p:sp>
        <p:nvSpPr>
          <p:cNvPr id="9" name="Text Placeholder 2">
            <a:extLst>
              <a:ext uri="{FF2B5EF4-FFF2-40B4-BE49-F238E27FC236}">
                <a16:creationId xmlns:a16="http://schemas.microsoft.com/office/drawing/2014/main" id="{C4AD19F6-A9A2-9042-B48A-8B6CEC492079}"/>
              </a:ext>
            </a:extLst>
          </p:cNvPr>
          <p:cNvSpPr>
            <a:spLocks noGrp="1"/>
          </p:cNvSpPr>
          <p:nvPr>
            <p:ph type="body" sz="quarter" idx="25"/>
          </p:nvPr>
        </p:nvSpPr>
        <p:spPr>
          <a:xfrm>
            <a:off x="1015999" y="1016000"/>
            <a:ext cx="10159999" cy="914400"/>
          </a:xfrm>
        </p:spPr>
        <p:txBody>
          <a:bodyPr anchor="t">
            <a:noAutofit/>
          </a:bodyPr>
          <a:lstStyle>
            <a:lvl1pPr algn="l">
              <a:defRPr sz="3600" b="1" i="0">
                <a:solidFill>
                  <a:schemeClr val="accent5"/>
                </a:solidFill>
                <a:latin typeface="Menlo" panose="020B0609030804020204" pitchFamily="49" charset="0"/>
                <a:ea typeface="Menlo" panose="020B0609030804020204" pitchFamily="49" charset="0"/>
                <a:cs typeface="Menlo" panose="020B0609030804020204" pitchFamily="49" charset="0"/>
              </a:defRPr>
            </a:lvl1pPr>
            <a:lvl2pPr algn="l">
              <a:defRPr sz="3600" b="1" i="0">
                <a:solidFill>
                  <a:schemeClr val="accent5"/>
                </a:solidFill>
                <a:latin typeface="Menlo" panose="020B0609030804020204" pitchFamily="49" charset="0"/>
                <a:ea typeface="Menlo" panose="020B0609030804020204" pitchFamily="49" charset="0"/>
                <a:cs typeface="Menlo" panose="020B0609030804020204" pitchFamily="49" charset="0"/>
              </a:defRPr>
            </a:lvl2pPr>
            <a:lvl3pPr algn="l">
              <a:defRPr sz="3600" b="1" i="0">
                <a:solidFill>
                  <a:schemeClr val="accent5"/>
                </a:solidFill>
                <a:latin typeface="Menlo" panose="020B0609030804020204" pitchFamily="49" charset="0"/>
                <a:ea typeface="Menlo" panose="020B0609030804020204" pitchFamily="49" charset="0"/>
                <a:cs typeface="Menlo" panose="020B0609030804020204" pitchFamily="49" charset="0"/>
              </a:defRPr>
            </a:lvl3pPr>
            <a:lvl4pPr algn="l">
              <a:defRPr sz="3600" b="1" i="0">
                <a:solidFill>
                  <a:schemeClr val="accent5"/>
                </a:solidFill>
                <a:latin typeface="Menlo" panose="020B0609030804020204" pitchFamily="49" charset="0"/>
                <a:ea typeface="Menlo" panose="020B0609030804020204" pitchFamily="49" charset="0"/>
                <a:cs typeface="Menlo" panose="020B0609030804020204" pitchFamily="49" charset="0"/>
              </a:defRPr>
            </a:lvl4pPr>
            <a:lvl5pPr algn="l">
              <a:defRPr sz="3600" b="1" i="0">
                <a:solidFill>
                  <a:schemeClr val="accent5"/>
                </a:solidFill>
                <a:latin typeface="Menlo" panose="020B0609030804020204" pitchFamily="49" charset="0"/>
                <a:ea typeface="Menlo" panose="020B0609030804020204" pitchFamily="49" charset="0"/>
                <a:cs typeface="Menlo" panose="020B060903080402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Footer Placeholder 1">
            <a:extLst>
              <a:ext uri="{FF2B5EF4-FFF2-40B4-BE49-F238E27FC236}">
                <a16:creationId xmlns:a16="http://schemas.microsoft.com/office/drawing/2014/main" id="{215DBC62-00E9-9F45-BBF0-570408ED8F69}"/>
              </a:ext>
            </a:extLst>
          </p:cNvPr>
          <p:cNvSpPr>
            <a:spLocks noGrp="1"/>
          </p:cNvSpPr>
          <p:nvPr>
            <p:ph type="ftr" sz="quarter" idx="26"/>
          </p:nvPr>
        </p:nvSpPr>
        <p:spPr/>
        <p:txBody>
          <a:bodyPr/>
          <a:lstStyle/>
          <a:p>
            <a:r>
              <a:rPr lang="en-US"/>
              <a:t>GitHub</a:t>
            </a: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2-col Light">
    <p:bg>
      <p:bgPr>
        <a:solidFill>
          <a:srgbClr val="E1E4E8"/>
        </a:solidFill>
        <a:effectLst/>
      </p:bgPr>
    </p:bg>
    <p:spTree>
      <p:nvGrpSpPr>
        <p:cNvPr id="1" name=""/>
        <p:cNvGrpSpPr/>
        <p:nvPr/>
      </p:nvGrpSpPr>
      <p:grpSpPr>
        <a:xfrm>
          <a:off x="0" y="0"/>
          <a:ext cx="0" cy="0"/>
          <a:chOff x="0" y="0"/>
          <a:chExt cx="0" cy="0"/>
        </a:xfrm>
      </p:grpSpPr>
      <p:sp>
        <p:nvSpPr>
          <p:cNvPr id="678" name="Title Text"/>
          <p:cNvSpPr txBox="1">
            <a:spLocks noGrp="1"/>
          </p:cNvSpPr>
          <p:nvPr>
            <p:ph type="title"/>
          </p:nvPr>
        </p:nvSpPr>
        <p:spPr>
          <a:xfrm>
            <a:off x="1016000" y="1016000"/>
            <a:ext cx="10160000" cy="11684000"/>
          </a:xfrm>
          <a:prstGeom prst="rect">
            <a:avLst/>
          </a:prstGeom>
        </p:spPr>
        <p:txBody>
          <a:bodyPr/>
          <a:lstStyle>
            <a:lvl1pPr>
              <a:defRPr sz="6400">
                <a:solidFill>
                  <a:schemeClr val="accent1">
                    <a:hueOff val="-187192"/>
                    <a:satOff val="-84019"/>
                    <a:lumOff val="-26385"/>
                  </a:schemeClr>
                </a:solidFill>
              </a:defRPr>
            </a:lvl1pPr>
          </a:lstStyle>
          <a:p>
            <a:r>
              <a:rPr lang="en-US"/>
              <a:t>Click to edit Master title style</a:t>
            </a:r>
            <a:endParaRPr/>
          </a:p>
        </p:txBody>
      </p:sp>
      <p:sp>
        <p:nvSpPr>
          <p:cNvPr id="679" name="Rectangle"/>
          <p:cNvSpPr/>
          <p:nvPr userDrawn="1"/>
        </p:nvSpPr>
        <p:spPr>
          <a:xfrm>
            <a:off x="12192000" y="0"/>
            <a:ext cx="12192000" cy="13716000"/>
          </a:xfrm>
          <a:prstGeom prst="rect">
            <a:avLst/>
          </a:prstGeom>
          <a:solidFill>
            <a:srgbClr val="FFFFFF"/>
          </a:solidFill>
          <a:ln w="12700">
            <a:miter lim="400000"/>
          </a:ln>
        </p:spPr>
        <p:txBody>
          <a:bodyPr lIns="50800" tIns="50800" rIns="50800" bIns="50800" anchor="ctr"/>
          <a:lstStyle/>
          <a:p>
            <a:pPr algn="ctr">
              <a:defRPr sz="3200" b="0">
                <a:solidFill>
                  <a:srgbClr val="FFFFFF"/>
                </a:solidFill>
                <a:latin typeface="Helvetica Neue Medium"/>
                <a:ea typeface="Helvetica Neue Medium"/>
                <a:cs typeface="Helvetica Neue Medium"/>
                <a:sym typeface="Helvetica Neue Medium"/>
              </a:defRPr>
            </a:pPr>
            <a:endParaRPr/>
          </a:p>
        </p:txBody>
      </p:sp>
      <p:sp>
        <p:nvSpPr>
          <p:cNvPr id="680" name="Body Level One…"/>
          <p:cNvSpPr txBox="1">
            <a:spLocks noGrp="1"/>
          </p:cNvSpPr>
          <p:nvPr>
            <p:ph type="body" sz="half" idx="1"/>
          </p:nvPr>
        </p:nvSpPr>
        <p:spPr>
          <a:xfrm>
            <a:off x="13208000" y="1016000"/>
            <a:ext cx="10160000" cy="11684000"/>
          </a:xfrm>
          <a:prstGeom prst="rect">
            <a:avLst/>
          </a:prstGeom>
        </p:spPr>
        <p:txBody>
          <a:bodyPr/>
          <a:lstStyle>
            <a:lvl1pPr algn="l">
              <a:defRPr>
                <a:solidFill>
                  <a:srgbClr val="2F363D"/>
                </a:solidFill>
              </a:defRPr>
            </a:lvl1pPr>
            <a:lvl2pPr algn="l">
              <a:defRPr>
                <a:solidFill>
                  <a:srgbClr val="2F363D"/>
                </a:solidFill>
              </a:defRPr>
            </a:lvl2pPr>
            <a:lvl3pPr algn="l">
              <a:defRPr>
                <a:solidFill>
                  <a:srgbClr val="2F363D"/>
                </a:solidFill>
              </a:defRPr>
            </a:lvl3pPr>
            <a:lvl4pPr algn="l">
              <a:defRPr>
                <a:solidFill>
                  <a:srgbClr val="2F363D"/>
                </a:solidFill>
              </a:defRPr>
            </a:lvl4pPr>
            <a:lvl5pPr algn="l">
              <a:defRPr>
                <a:solidFill>
                  <a:srgbClr val="2F363D"/>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pic>
        <p:nvPicPr>
          <p:cNvPr id="10" name="Picture 9">
            <a:extLst>
              <a:ext uri="{FF2B5EF4-FFF2-40B4-BE49-F238E27FC236}">
                <a16:creationId xmlns:a16="http://schemas.microsoft.com/office/drawing/2014/main" id="{D5CBA049-E35F-024E-8251-14B6EAF0528F}"/>
              </a:ext>
            </a:extLst>
          </p:cNvPr>
          <p:cNvPicPr>
            <a:picLocks noChangeAspect="1"/>
          </p:cNvPicPr>
          <p:nvPr userDrawn="1"/>
        </p:nvPicPr>
        <p:blipFill>
          <a:blip r:embed="rId2"/>
          <a:stretch>
            <a:fillRect/>
          </a:stretch>
        </p:blipFill>
        <p:spPr>
          <a:xfrm>
            <a:off x="23113998" y="12840806"/>
            <a:ext cx="508001" cy="492607"/>
          </a:xfrm>
          <a:prstGeom prst="rect">
            <a:avLst/>
          </a:prstGeom>
        </p:spPr>
      </p:pic>
      <p:sp>
        <p:nvSpPr>
          <p:cNvPr id="2" name="Footer Placeholder 1">
            <a:extLst>
              <a:ext uri="{FF2B5EF4-FFF2-40B4-BE49-F238E27FC236}">
                <a16:creationId xmlns:a16="http://schemas.microsoft.com/office/drawing/2014/main" id="{BBD5A3C7-90F2-614F-988D-1F93060BA8E3}"/>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col Light w Label">
    <p:bg>
      <p:bgPr>
        <a:solidFill>
          <a:srgbClr val="E1E4E8"/>
        </a:solidFill>
        <a:effectLst/>
      </p:bgPr>
    </p:bg>
    <p:spTree>
      <p:nvGrpSpPr>
        <p:cNvPr id="1" name=""/>
        <p:cNvGrpSpPr/>
        <p:nvPr/>
      </p:nvGrpSpPr>
      <p:grpSpPr>
        <a:xfrm>
          <a:off x="0" y="0"/>
          <a:ext cx="0" cy="0"/>
          <a:chOff x="0" y="0"/>
          <a:chExt cx="0" cy="0"/>
        </a:xfrm>
      </p:grpSpPr>
      <p:sp>
        <p:nvSpPr>
          <p:cNvPr id="691" name="Title Text"/>
          <p:cNvSpPr txBox="1">
            <a:spLocks noGrp="1"/>
          </p:cNvSpPr>
          <p:nvPr>
            <p:ph type="title"/>
          </p:nvPr>
        </p:nvSpPr>
        <p:spPr>
          <a:xfrm>
            <a:off x="1016000" y="1016000"/>
            <a:ext cx="10160000" cy="11684000"/>
          </a:xfrm>
          <a:prstGeom prst="rect">
            <a:avLst/>
          </a:prstGeom>
        </p:spPr>
        <p:txBody>
          <a:bodyPr/>
          <a:lstStyle>
            <a:lvl1pPr>
              <a:defRPr sz="6400">
                <a:solidFill>
                  <a:schemeClr val="accent1">
                    <a:hueOff val="-187192"/>
                    <a:satOff val="-84019"/>
                    <a:lumOff val="-26385"/>
                  </a:schemeClr>
                </a:solidFill>
              </a:defRPr>
            </a:lvl1pPr>
          </a:lstStyle>
          <a:p>
            <a:r>
              <a:rPr lang="en-US"/>
              <a:t>Click to edit Master title style</a:t>
            </a:r>
            <a:endParaRPr/>
          </a:p>
        </p:txBody>
      </p:sp>
      <p:sp>
        <p:nvSpPr>
          <p:cNvPr id="692" name="Rectangle"/>
          <p:cNvSpPr/>
          <p:nvPr/>
        </p:nvSpPr>
        <p:spPr>
          <a:xfrm>
            <a:off x="12192000" y="0"/>
            <a:ext cx="12192000" cy="13716000"/>
          </a:xfrm>
          <a:prstGeom prst="rect">
            <a:avLst/>
          </a:prstGeom>
          <a:solidFill>
            <a:srgbClr val="FFFFFF"/>
          </a:solidFill>
          <a:ln w="12700">
            <a:miter lim="400000"/>
          </a:ln>
        </p:spPr>
        <p:txBody>
          <a:bodyPr lIns="50800" tIns="50800" rIns="50800" bIns="50800" anchor="ctr"/>
          <a:lstStyle/>
          <a:p>
            <a:pPr algn="ctr">
              <a:defRPr sz="3200" b="0">
                <a:solidFill>
                  <a:srgbClr val="FFFFFF"/>
                </a:solidFill>
                <a:latin typeface="Helvetica Neue Medium"/>
                <a:ea typeface="Helvetica Neue Medium"/>
                <a:cs typeface="Helvetica Neue Medium"/>
                <a:sym typeface="Helvetica Neue Medium"/>
              </a:defRPr>
            </a:pPr>
            <a:endParaRPr/>
          </a:p>
        </p:txBody>
      </p:sp>
      <p:sp>
        <p:nvSpPr>
          <p:cNvPr id="693" name="Body Level One…"/>
          <p:cNvSpPr txBox="1">
            <a:spLocks noGrp="1"/>
          </p:cNvSpPr>
          <p:nvPr>
            <p:ph type="body" sz="half" idx="1"/>
          </p:nvPr>
        </p:nvSpPr>
        <p:spPr>
          <a:xfrm>
            <a:off x="13208000" y="1016000"/>
            <a:ext cx="10160000" cy="11684000"/>
          </a:xfrm>
          <a:prstGeom prst="rect">
            <a:avLst/>
          </a:prstGeom>
        </p:spPr>
        <p:txBody>
          <a:bodyPr/>
          <a:lstStyle>
            <a:lvl1pPr algn="l">
              <a:defRPr>
                <a:solidFill>
                  <a:srgbClr val="2F363D"/>
                </a:solidFill>
              </a:defRPr>
            </a:lvl1pPr>
            <a:lvl2pPr algn="l">
              <a:defRPr>
                <a:solidFill>
                  <a:srgbClr val="2F363D"/>
                </a:solidFill>
              </a:defRPr>
            </a:lvl2pPr>
            <a:lvl3pPr algn="l">
              <a:defRPr>
                <a:solidFill>
                  <a:srgbClr val="2F363D"/>
                </a:solidFill>
              </a:defRPr>
            </a:lvl3pPr>
            <a:lvl4pPr algn="l">
              <a:defRPr>
                <a:solidFill>
                  <a:srgbClr val="2F363D"/>
                </a:solidFill>
              </a:defRPr>
            </a:lvl4pPr>
            <a:lvl5pPr algn="l">
              <a:defRPr>
                <a:solidFill>
                  <a:srgbClr val="2F363D"/>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graphicFrame>
        <p:nvGraphicFramePr>
          <p:cNvPr id="695" name="Table"/>
          <p:cNvGraphicFramePr/>
          <p:nvPr/>
        </p:nvGraphicFramePr>
        <p:xfrm>
          <a:off x="644084" y="12838112"/>
          <a:ext cx="10582937" cy="482600"/>
        </p:xfrm>
        <a:graphic>
          <a:graphicData uri="http://schemas.openxmlformats.org/drawingml/2006/table">
            <a:tbl>
              <a:tblPr>
                <a:tableStyleId>{4C3C2611-4C71-4FC5-86AE-919BDF0F9419}</a:tableStyleId>
              </a:tblPr>
              <a:tblGrid>
                <a:gridCol w="10582937">
                  <a:extLst>
                    <a:ext uri="{9D8B030D-6E8A-4147-A177-3AD203B41FA5}">
                      <a16:colId xmlns:a16="http://schemas.microsoft.com/office/drawing/2014/main" val="20000"/>
                    </a:ext>
                  </a:extLst>
                </a:gridCol>
              </a:tblGrid>
              <a:tr h="482600">
                <a:tc>
                  <a:txBody>
                    <a:bodyPr/>
                    <a:lstStyle/>
                    <a:p>
                      <a:pPr algn="l">
                        <a:defRPr>
                          <a:solidFill>
                            <a:srgbClr val="586069"/>
                          </a:solidFill>
                          <a:latin typeface="SF Mono Bold"/>
                          <a:ea typeface="SF Mono Bold"/>
                          <a:cs typeface="SF Mono Bold"/>
                          <a:sym typeface="SF Mono Bold"/>
                        </a:defRPr>
                      </a:pPr>
                      <a:r>
                        <a:t> </a:t>
                      </a:r>
                    </a:p>
                  </a:txBody>
                  <a:tcPr marL="50800" marR="50800" marT="50800" marB="508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bl>
          </a:graphicData>
        </a:graphic>
      </p:graphicFrame>
      <p:sp>
        <p:nvSpPr>
          <p:cNvPr id="10" name="Text Placeholder 2">
            <a:extLst>
              <a:ext uri="{FF2B5EF4-FFF2-40B4-BE49-F238E27FC236}">
                <a16:creationId xmlns:a16="http://schemas.microsoft.com/office/drawing/2014/main" id="{29A51975-0F12-0743-889D-047C9905051B}"/>
              </a:ext>
            </a:extLst>
          </p:cNvPr>
          <p:cNvSpPr>
            <a:spLocks noGrp="1"/>
          </p:cNvSpPr>
          <p:nvPr>
            <p:ph type="body" sz="quarter" idx="25"/>
          </p:nvPr>
        </p:nvSpPr>
        <p:spPr>
          <a:xfrm>
            <a:off x="1015999" y="1016000"/>
            <a:ext cx="10159999" cy="914400"/>
          </a:xfrm>
        </p:spPr>
        <p:txBody>
          <a:bodyPr anchor="t">
            <a:noAutofit/>
          </a:bodyPr>
          <a:lstStyle>
            <a:lvl1pPr algn="l">
              <a:defRPr sz="3600" b="1" i="0">
                <a:solidFill>
                  <a:schemeClr val="accent1"/>
                </a:solidFill>
                <a:latin typeface="Menlo" panose="020B0609030804020204" pitchFamily="49" charset="0"/>
                <a:ea typeface="Menlo" panose="020B0609030804020204" pitchFamily="49" charset="0"/>
                <a:cs typeface="Menlo" panose="020B0609030804020204" pitchFamily="49" charset="0"/>
              </a:defRPr>
            </a:lvl1pPr>
            <a:lvl2pPr algn="l">
              <a:defRPr sz="3600" b="1" i="0">
                <a:solidFill>
                  <a:schemeClr val="accent1"/>
                </a:solidFill>
                <a:latin typeface="Menlo" panose="020B0609030804020204" pitchFamily="49" charset="0"/>
                <a:ea typeface="Menlo" panose="020B0609030804020204" pitchFamily="49" charset="0"/>
                <a:cs typeface="Menlo" panose="020B0609030804020204" pitchFamily="49" charset="0"/>
              </a:defRPr>
            </a:lvl2pPr>
            <a:lvl3pPr algn="l">
              <a:defRPr sz="3600" b="1" i="0">
                <a:solidFill>
                  <a:schemeClr val="accent1"/>
                </a:solidFill>
                <a:latin typeface="Menlo" panose="020B0609030804020204" pitchFamily="49" charset="0"/>
                <a:ea typeface="Menlo" panose="020B0609030804020204" pitchFamily="49" charset="0"/>
                <a:cs typeface="Menlo" panose="020B0609030804020204" pitchFamily="49" charset="0"/>
              </a:defRPr>
            </a:lvl3pPr>
            <a:lvl4pPr algn="l">
              <a:defRPr sz="3600" b="1" i="0">
                <a:solidFill>
                  <a:schemeClr val="accent1"/>
                </a:solidFill>
                <a:latin typeface="Menlo" panose="020B0609030804020204" pitchFamily="49" charset="0"/>
                <a:ea typeface="Menlo" panose="020B0609030804020204" pitchFamily="49" charset="0"/>
                <a:cs typeface="Menlo" panose="020B0609030804020204" pitchFamily="49" charset="0"/>
              </a:defRPr>
            </a:lvl4pPr>
            <a:lvl5pPr algn="l">
              <a:defRPr sz="3600" b="1" i="0">
                <a:solidFill>
                  <a:schemeClr val="accent1"/>
                </a:solidFill>
                <a:latin typeface="Menlo" panose="020B0609030804020204" pitchFamily="49" charset="0"/>
                <a:ea typeface="Menlo" panose="020B0609030804020204" pitchFamily="49" charset="0"/>
                <a:cs typeface="Menlo" panose="020B060903080402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1" name="Picture 10">
            <a:extLst>
              <a:ext uri="{FF2B5EF4-FFF2-40B4-BE49-F238E27FC236}">
                <a16:creationId xmlns:a16="http://schemas.microsoft.com/office/drawing/2014/main" id="{8431BEA0-BCE8-5C43-8FFA-9BCFC7E526FE}"/>
              </a:ext>
            </a:extLst>
          </p:cNvPr>
          <p:cNvPicPr>
            <a:picLocks noChangeAspect="1"/>
          </p:cNvPicPr>
          <p:nvPr userDrawn="1"/>
        </p:nvPicPr>
        <p:blipFill>
          <a:blip r:embed="rId2"/>
          <a:stretch>
            <a:fillRect/>
          </a:stretch>
        </p:blipFill>
        <p:spPr>
          <a:xfrm>
            <a:off x="23113998" y="12840806"/>
            <a:ext cx="508001" cy="492607"/>
          </a:xfrm>
          <a:prstGeom prst="rect">
            <a:avLst/>
          </a:prstGeom>
        </p:spPr>
      </p:pic>
      <p:sp>
        <p:nvSpPr>
          <p:cNvPr id="2" name="Footer Placeholder 1">
            <a:extLst>
              <a:ext uri="{FF2B5EF4-FFF2-40B4-BE49-F238E27FC236}">
                <a16:creationId xmlns:a16="http://schemas.microsoft.com/office/drawing/2014/main" id="{C7E303CB-4A6B-F246-8526-FBA4C3725523}"/>
              </a:ext>
            </a:extLst>
          </p:cNvPr>
          <p:cNvSpPr>
            <a:spLocks noGrp="1"/>
          </p:cNvSpPr>
          <p:nvPr>
            <p:ph type="ftr" sz="quarter" idx="26"/>
          </p:nvPr>
        </p:nvSpPr>
        <p:spPr/>
        <p:txBody>
          <a:bodyPr/>
          <a:lstStyle/>
          <a:p>
            <a:r>
              <a:rPr lang="en-US"/>
              <a:t>GitHub</a:t>
            </a: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col Image Light">
    <p:bg>
      <p:bgPr>
        <a:solidFill>
          <a:srgbClr val="E1E4E8"/>
        </a:solidFill>
        <a:effectLst/>
      </p:bgPr>
    </p:bg>
    <p:spTree>
      <p:nvGrpSpPr>
        <p:cNvPr id="1" name=""/>
        <p:cNvGrpSpPr/>
        <p:nvPr/>
      </p:nvGrpSpPr>
      <p:grpSpPr>
        <a:xfrm>
          <a:off x="0" y="0"/>
          <a:ext cx="0" cy="0"/>
          <a:chOff x="0" y="0"/>
          <a:chExt cx="0" cy="0"/>
        </a:xfrm>
      </p:grpSpPr>
      <p:sp>
        <p:nvSpPr>
          <p:cNvPr id="705" name="Rectangle"/>
          <p:cNvSpPr/>
          <p:nvPr/>
        </p:nvSpPr>
        <p:spPr>
          <a:xfrm>
            <a:off x="12192000" y="0"/>
            <a:ext cx="12192000" cy="13716000"/>
          </a:xfrm>
          <a:prstGeom prst="rect">
            <a:avLst/>
          </a:prstGeom>
          <a:solidFill>
            <a:srgbClr val="FFFFFF"/>
          </a:solidFill>
          <a:ln w="12700">
            <a:miter lim="400000"/>
          </a:ln>
        </p:spPr>
        <p:txBody>
          <a:bodyPr lIns="50800" tIns="50800" rIns="50800" bIns="50800" anchor="ctr"/>
          <a:lstStyle/>
          <a:p>
            <a:pPr algn="ctr">
              <a:defRPr sz="3200" b="0">
                <a:solidFill>
                  <a:srgbClr val="FFFFFF"/>
                </a:solidFill>
                <a:latin typeface="Helvetica Neue Medium"/>
                <a:ea typeface="Helvetica Neue Medium"/>
                <a:cs typeface="Helvetica Neue Medium"/>
                <a:sym typeface="Helvetica Neue Medium"/>
              </a:defRPr>
            </a:pPr>
            <a:endParaRPr/>
          </a:p>
        </p:txBody>
      </p:sp>
      <p:sp>
        <p:nvSpPr>
          <p:cNvPr id="706" name="Image"/>
          <p:cNvSpPr>
            <a:spLocks noGrp="1"/>
          </p:cNvSpPr>
          <p:nvPr>
            <p:ph type="pic" sz="half" idx="13"/>
          </p:nvPr>
        </p:nvSpPr>
        <p:spPr>
          <a:xfrm>
            <a:off x="13208000" y="1778000"/>
            <a:ext cx="10160000" cy="10160000"/>
          </a:xfrm>
          <a:prstGeom prst="rect">
            <a:avLst/>
          </a:prstGeom>
        </p:spPr>
        <p:txBody>
          <a:bodyPr lIns="91439" tIns="45719" rIns="91439" bIns="45719" anchor="t">
            <a:noAutofit/>
          </a:bodyPr>
          <a:lstStyle/>
          <a:p>
            <a:r>
              <a:rPr lang="en-US"/>
              <a:t>Click icon to add picture</a:t>
            </a:r>
            <a:endParaRPr/>
          </a:p>
        </p:txBody>
      </p:sp>
      <p:sp>
        <p:nvSpPr>
          <p:cNvPr id="707" name="Title Text"/>
          <p:cNvSpPr txBox="1">
            <a:spLocks noGrp="1"/>
          </p:cNvSpPr>
          <p:nvPr>
            <p:ph type="title"/>
          </p:nvPr>
        </p:nvSpPr>
        <p:spPr>
          <a:xfrm>
            <a:off x="1016000" y="1651000"/>
            <a:ext cx="10160000" cy="3556000"/>
          </a:xfrm>
          <a:prstGeom prst="rect">
            <a:avLst/>
          </a:prstGeom>
        </p:spPr>
        <p:txBody>
          <a:bodyPr anchor="t"/>
          <a:lstStyle>
            <a:lvl1pPr>
              <a:defRPr sz="6400">
                <a:solidFill>
                  <a:schemeClr val="accent1">
                    <a:hueOff val="-187192"/>
                    <a:satOff val="-84019"/>
                    <a:lumOff val="-26385"/>
                  </a:schemeClr>
                </a:solidFill>
              </a:defRPr>
            </a:lvl1pPr>
          </a:lstStyle>
          <a:p>
            <a:r>
              <a:rPr lang="en-US"/>
              <a:t>Click to edit Master title style</a:t>
            </a:r>
            <a:endParaRPr/>
          </a:p>
        </p:txBody>
      </p:sp>
      <p:sp>
        <p:nvSpPr>
          <p:cNvPr id="708" name="Body Level One…"/>
          <p:cNvSpPr txBox="1">
            <a:spLocks noGrp="1"/>
          </p:cNvSpPr>
          <p:nvPr>
            <p:ph type="body" sz="half" idx="1"/>
          </p:nvPr>
        </p:nvSpPr>
        <p:spPr>
          <a:xfrm>
            <a:off x="1016000" y="5207000"/>
            <a:ext cx="10160000" cy="7594600"/>
          </a:xfrm>
          <a:prstGeom prst="rect">
            <a:avLst/>
          </a:prstGeom>
        </p:spPr>
        <p:txBody>
          <a:bodyPr anchor="t"/>
          <a:lstStyle>
            <a:lvl1pPr algn="l">
              <a:defRPr>
                <a:solidFill>
                  <a:srgbClr val="24292E"/>
                </a:solidFill>
              </a:defRPr>
            </a:lvl1pPr>
            <a:lvl2pPr algn="l">
              <a:defRPr>
                <a:solidFill>
                  <a:srgbClr val="24292E"/>
                </a:solidFill>
              </a:defRPr>
            </a:lvl2pPr>
            <a:lvl3pPr algn="l">
              <a:defRPr>
                <a:solidFill>
                  <a:srgbClr val="24292E"/>
                </a:solidFill>
              </a:defRPr>
            </a:lvl3pPr>
            <a:lvl4pPr algn="l">
              <a:defRPr>
                <a:solidFill>
                  <a:srgbClr val="24292E"/>
                </a:solidFill>
              </a:defRPr>
            </a:lvl4pPr>
            <a:lvl5pPr algn="l">
              <a:defRPr>
                <a:solidFill>
                  <a:srgbClr val="24292E"/>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1" name="Text Placeholder 2">
            <a:extLst>
              <a:ext uri="{FF2B5EF4-FFF2-40B4-BE49-F238E27FC236}">
                <a16:creationId xmlns:a16="http://schemas.microsoft.com/office/drawing/2014/main" id="{17FEB634-4B24-9649-AD22-20938A59D992}"/>
              </a:ext>
            </a:extLst>
          </p:cNvPr>
          <p:cNvSpPr>
            <a:spLocks noGrp="1"/>
          </p:cNvSpPr>
          <p:nvPr>
            <p:ph type="body" sz="quarter" idx="25"/>
          </p:nvPr>
        </p:nvSpPr>
        <p:spPr>
          <a:xfrm>
            <a:off x="1015999" y="1016000"/>
            <a:ext cx="10159999" cy="914400"/>
          </a:xfrm>
        </p:spPr>
        <p:txBody>
          <a:bodyPr anchor="t">
            <a:noAutofit/>
          </a:bodyPr>
          <a:lstStyle>
            <a:lvl1pPr algn="l">
              <a:defRPr sz="3600" b="1" i="0">
                <a:solidFill>
                  <a:schemeClr val="accent1"/>
                </a:solidFill>
                <a:latin typeface="Menlo" panose="020B0609030804020204" pitchFamily="49" charset="0"/>
                <a:ea typeface="Menlo" panose="020B0609030804020204" pitchFamily="49" charset="0"/>
                <a:cs typeface="Menlo" panose="020B0609030804020204" pitchFamily="49" charset="0"/>
              </a:defRPr>
            </a:lvl1pPr>
            <a:lvl2pPr algn="l">
              <a:defRPr sz="3600" b="1" i="0">
                <a:solidFill>
                  <a:schemeClr val="accent1"/>
                </a:solidFill>
                <a:latin typeface="Menlo" panose="020B0609030804020204" pitchFamily="49" charset="0"/>
                <a:ea typeface="Menlo" panose="020B0609030804020204" pitchFamily="49" charset="0"/>
                <a:cs typeface="Menlo" panose="020B0609030804020204" pitchFamily="49" charset="0"/>
              </a:defRPr>
            </a:lvl2pPr>
            <a:lvl3pPr algn="l">
              <a:defRPr sz="3600" b="1" i="0">
                <a:solidFill>
                  <a:schemeClr val="accent1"/>
                </a:solidFill>
                <a:latin typeface="Menlo" panose="020B0609030804020204" pitchFamily="49" charset="0"/>
                <a:ea typeface="Menlo" panose="020B0609030804020204" pitchFamily="49" charset="0"/>
                <a:cs typeface="Menlo" panose="020B0609030804020204" pitchFamily="49" charset="0"/>
              </a:defRPr>
            </a:lvl3pPr>
            <a:lvl4pPr algn="l">
              <a:defRPr sz="3600" b="1" i="0">
                <a:solidFill>
                  <a:schemeClr val="accent1"/>
                </a:solidFill>
                <a:latin typeface="Menlo" panose="020B0609030804020204" pitchFamily="49" charset="0"/>
                <a:ea typeface="Menlo" panose="020B0609030804020204" pitchFamily="49" charset="0"/>
                <a:cs typeface="Menlo" panose="020B0609030804020204" pitchFamily="49" charset="0"/>
              </a:defRPr>
            </a:lvl4pPr>
            <a:lvl5pPr algn="l">
              <a:defRPr sz="3600" b="1" i="0">
                <a:solidFill>
                  <a:schemeClr val="accent1"/>
                </a:solidFill>
                <a:latin typeface="Menlo" panose="020B0609030804020204" pitchFamily="49" charset="0"/>
                <a:ea typeface="Menlo" panose="020B0609030804020204" pitchFamily="49" charset="0"/>
                <a:cs typeface="Menlo" panose="020B060903080402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2" name="Picture 11">
            <a:extLst>
              <a:ext uri="{FF2B5EF4-FFF2-40B4-BE49-F238E27FC236}">
                <a16:creationId xmlns:a16="http://schemas.microsoft.com/office/drawing/2014/main" id="{929DB7CF-B656-A44B-BB0B-90502A8FA470}"/>
              </a:ext>
            </a:extLst>
          </p:cNvPr>
          <p:cNvPicPr>
            <a:picLocks noChangeAspect="1"/>
          </p:cNvPicPr>
          <p:nvPr userDrawn="1"/>
        </p:nvPicPr>
        <p:blipFill>
          <a:blip r:embed="rId2"/>
          <a:stretch>
            <a:fillRect/>
          </a:stretch>
        </p:blipFill>
        <p:spPr>
          <a:xfrm>
            <a:off x="23113998" y="12840806"/>
            <a:ext cx="508001" cy="492607"/>
          </a:xfrm>
          <a:prstGeom prst="rect">
            <a:avLst/>
          </a:prstGeom>
        </p:spPr>
      </p:pic>
      <p:sp>
        <p:nvSpPr>
          <p:cNvPr id="2" name="Footer Placeholder 1">
            <a:extLst>
              <a:ext uri="{FF2B5EF4-FFF2-40B4-BE49-F238E27FC236}">
                <a16:creationId xmlns:a16="http://schemas.microsoft.com/office/drawing/2014/main" id="{E69EBE04-A4BE-AB44-84C2-DF18E41F6A98}"/>
              </a:ext>
            </a:extLst>
          </p:cNvPr>
          <p:cNvSpPr>
            <a:spLocks noGrp="1"/>
          </p:cNvSpPr>
          <p:nvPr>
            <p:ph type="ftr" sz="quarter" idx="26"/>
          </p:nvPr>
        </p:nvSpPr>
        <p:spPr/>
        <p:txBody>
          <a:bodyPr/>
          <a:lstStyle/>
          <a:p>
            <a:r>
              <a:rPr lang="en-US"/>
              <a:t>GitHub</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0" name="Title Text"/>
          <p:cNvSpPr txBox="1">
            <a:spLocks noGrp="1"/>
          </p:cNvSpPr>
          <p:nvPr>
            <p:ph type="title"/>
          </p:nvPr>
        </p:nvSpPr>
        <p:spPr>
          <a:xfrm>
            <a:off x="1016000" y="609600"/>
            <a:ext cx="22352000" cy="1651000"/>
          </a:xfrm>
          <a:prstGeom prst="rect">
            <a:avLst/>
          </a:prstGeom>
        </p:spPr>
        <p:txBody>
          <a:bodyPr/>
          <a:lstStyle>
            <a:lvl1pPr algn="ctr"/>
          </a:lstStyle>
          <a:p>
            <a:r>
              <a:rPr lang="en-US"/>
              <a:t>Click to edit Master title style</a:t>
            </a:r>
            <a:endParaRPr/>
          </a:p>
        </p:txBody>
      </p:sp>
      <p:graphicFrame>
        <p:nvGraphicFramePr>
          <p:cNvPr id="52" name="Table"/>
          <p:cNvGraphicFramePr/>
          <p:nvPr/>
        </p:nvGraphicFramePr>
        <p:xfrm>
          <a:off x="644084" y="12838112"/>
          <a:ext cx="10582937" cy="482600"/>
        </p:xfrm>
        <a:graphic>
          <a:graphicData uri="http://schemas.openxmlformats.org/drawingml/2006/table">
            <a:tbl>
              <a:tblPr>
                <a:tableStyleId>{4C3C2611-4C71-4FC5-86AE-919BDF0F9419}</a:tableStyleId>
              </a:tblPr>
              <a:tblGrid>
                <a:gridCol w="10582937">
                  <a:extLst>
                    <a:ext uri="{9D8B030D-6E8A-4147-A177-3AD203B41FA5}">
                      <a16:colId xmlns:a16="http://schemas.microsoft.com/office/drawing/2014/main" val="20000"/>
                    </a:ext>
                  </a:extLst>
                </a:gridCol>
              </a:tblGrid>
              <a:tr h="482600">
                <a:tc>
                  <a:txBody>
                    <a:bodyPr/>
                    <a:lstStyle/>
                    <a:p>
                      <a:pPr algn="l">
                        <a:defRPr>
                          <a:solidFill>
                            <a:srgbClr val="586069"/>
                          </a:solidFill>
                          <a:latin typeface="SF Mono Bold"/>
                          <a:ea typeface="SF Mono Bold"/>
                          <a:cs typeface="SF Mono Bold"/>
                          <a:sym typeface="SF Mono Bold"/>
                        </a:defRPr>
                      </a:pPr>
                      <a:r>
                        <a:t> </a:t>
                      </a:r>
                    </a:p>
                  </a:txBody>
                  <a:tcPr marL="50800" marR="50800" marT="50800" marB="508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bl>
          </a:graphicData>
        </a:graphic>
      </p:graphicFrame>
      <p:sp>
        <p:nvSpPr>
          <p:cNvPr id="2" name="Footer Placeholder 1">
            <a:extLst>
              <a:ext uri="{FF2B5EF4-FFF2-40B4-BE49-F238E27FC236}">
                <a16:creationId xmlns:a16="http://schemas.microsoft.com/office/drawing/2014/main" id="{95DF06C1-7AC8-104F-B4A3-92017DD92949}"/>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Blank Dar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59FA403-AE82-3C4B-BAE5-19B3AE638BE2}"/>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Blank Light">
    <p:bg>
      <p:bgPr>
        <a:solidFill>
          <a:srgbClr val="FFFFFF"/>
        </a:solidFill>
        <a:effectLst/>
      </p:bgPr>
    </p:bg>
    <p:spTree>
      <p:nvGrpSpPr>
        <p:cNvPr id="1" name=""/>
        <p:cNvGrpSpPr/>
        <p:nvPr/>
      </p:nvGrpSpPr>
      <p:grpSpPr>
        <a:xfrm>
          <a:off x="0" y="0"/>
          <a:ext cx="0" cy="0"/>
          <a:chOff x="0" y="0"/>
          <a:chExt cx="0" cy="0"/>
        </a:xfrm>
      </p:grpSpPr>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matchingName="Title + Body">
  <p:cSld name="1_Title + Body">
    <p:spTree>
      <p:nvGrpSpPr>
        <p:cNvPr id="1" name="Shape 71"/>
        <p:cNvGrpSpPr/>
        <p:nvPr/>
      </p:nvGrpSpPr>
      <p:grpSpPr>
        <a:xfrm>
          <a:off x="0" y="0"/>
          <a:ext cx="0" cy="0"/>
          <a:chOff x="0" y="0"/>
          <a:chExt cx="0" cy="0"/>
        </a:xfrm>
      </p:grpSpPr>
      <p:sp>
        <p:nvSpPr>
          <p:cNvPr id="72" name="Google Shape;72;p16"/>
          <p:cNvSpPr txBox="1">
            <a:spLocks noGrp="1"/>
          </p:cNvSpPr>
          <p:nvPr>
            <p:ph type="body" idx="1"/>
          </p:nvPr>
        </p:nvSpPr>
        <p:spPr>
          <a:xfrm>
            <a:off x="1778000" y="4572000"/>
            <a:ext cx="20828000" cy="4572000"/>
          </a:xfrm>
          <a:prstGeom prst="rect">
            <a:avLst/>
          </a:prstGeom>
          <a:noFill/>
          <a:ln>
            <a:noFill/>
          </a:ln>
        </p:spPr>
        <p:txBody>
          <a:bodyPr spcFirstLastPara="1" wrap="square" lIns="19050" tIns="19050" rIns="19050" bIns="19050" anchor="t" anchorCtr="0">
            <a:noAutofit/>
          </a:bodyPr>
          <a:lstStyle>
            <a:lvl1pPr marL="1219215" lvl="0" indent="-609608" algn="ctr" rtl="0">
              <a:lnSpc>
                <a:spcPct val="100000"/>
              </a:lnSpc>
              <a:spcBef>
                <a:spcPts val="0"/>
              </a:spcBef>
              <a:spcAft>
                <a:spcPts val="0"/>
              </a:spcAft>
              <a:buClr>
                <a:srgbClr val="D1D5DA"/>
              </a:buClr>
              <a:buSzPts val="1800"/>
              <a:buFont typeface="Helvetica Neue"/>
              <a:buNone/>
              <a:defRPr sz="4800">
                <a:solidFill>
                  <a:srgbClr val="D1D5DA"/>
                </a:solidFill>
              </a:defRPr>
            </a:lvl1pPr>
            <a:lvl2pPr marL="2438430" lvl="1" indent="-609608" algn="ctr" rtl="0">
              <a:lnSpc>
                <a:spcPct val="100000"/>
              </a:lnSpc>
              <a:spcBef>
                <a:spcPts val="0"/>
              </a:spcBef>
              <a:spcAft>
                <a:spcPts val="0"/>
              </a:spcAft>
              <a:buClr>
                <a:srgbClr val="D1D5DA"/>
              </a:buClr>
              <a:buSzPts val="1800"/>
              <a:buFont typeface="Helvetica Neue"/>
              <a:buNone/>
              <a:defRPr sz="4800">
                <a:solidFill>
                  <a:srgbClr val="D1D5DA"/>
                </a:solidFill>
              </a:defRPr>
            </a:lvl2pPr>
            <a:lvl3pPr marL="3657646" lvl="2" indent="-609608" algn="ctr" rtl="0">
              <a:lnSpc>
                <a:spcPct val="100000"/>
              </a:lnSpc>
              <a:spcBef>
                <a:spcPts val="0"/>
              </a:spcBef>
              <a:spcAft>
                <a:spcPts val="0"/>
              </a:spcAft>
              <a:buClr>
                <a:srgbClr val="D1D5DA"/>
              </a:buClr>
              <a:buSzPts val="1800"/>
              <a:buFont typeface="Helvetica Neue"/>
              <a:buNone/>
              <a:defRPr sz="4800">
                <a:solidFill>
                  <a:srgbClr val="D1D5DA"/>
                </a:solidFill>
              </a:defRPr>
            </a:lvl3pPr>
            <a:lvl4pPr marL="4876861" lvl="3" indent="-609608" algn="ctr" rtl="0">
              <a:lnSpc>
                <a:spcPct val="100000"/>
              </a:lnSpc>
              <a:spcBef>
                <a:spcPts val="0"/>
              </a:spcBef>
              <a:spcAft>
                <a:spcPts val="0"/>
              </a:spcAft>
              <a:buClr>
                <a:srgbClr val="D1D5DA"/>
              </a:buClr>
              <a:buSzPts val="1800"/>
              <a:buFont typeface="Helvetica Neue"/>
              <a:buNone/>
              <a:defRPr sz="4800">
                <a:solidFill>
                  <a:srgbClr val="D1D5DA"/>
                </a:solidFill>
              </a:defRPr>
            </a:lvl4pPr>
            <a:lvl5pPr marL="6096076" lvl="4" indent="-609608" algn="ctr" rtl="0">
              <a:lnSpc>
                <a:spcPct val="100000"/>
              </a:lnSpc>
              <a:spcBef>
                <a:spcPts val="0"/>
              </a:spcBef>
              <a:spcAft>
                <a:spcPts val="0"/>
              </a:spcAft>
              <a:buClr>
                <a:srgbClr val="D1D5DA"/>
              </a:buClr>
              <a:buSzPts val="1800"/>
              <a:buFont typeface="Helvetica Neue"/>
              <a:buNone/>
              <a:defRPr sz="4800">
                <a:solidFill>
                  <a:srgbClr val="D1D5DA"/>
                </a:solidFill>
              </a:defRPr>
            </a:lvl5pPr>
            <a:lvl6pPr marL="7315291" lvl="5" indent="-914411" algn="l" rtl="0">
              <a:lnSpc>
                <a:spcPct val="100000"/>
              </a:lnSpc>
              <a:spcBef>
                <a:spcPts val="4000"/>
              </a:spcBef>
              <a:spcAft>
                <a:spcPts val="0"/>
              </a:spcAft>
              <a:buClr>
                <a:srgbClr val="FFFFFF"/>
              </a:buClr>
              <a:buSzPts val="1800"/>
              <a:buChar char="-"/>
              <a:defRPr sz="4800"/>
            </a:lvl6pPr>
            <a:lvl7pPr marL="8534507" lvl="6" indent="-914411" algn="l" rtl="0">
              <a:lnSpc>
                <a:spcPct val="100000"/>
              </a:lnSpc>
              <a:spcBef>
                <a:spcPts val="4000"/>
              </a:spcBef>
              <a:spcAft>
                <a:spcPts val="0"/>
              </a:spcAft>
              <a:buClr>
                <a:srgbClr val="FFFFFF"/>
              </a:buClr>
              <a:buSzPts val="1800"/>
              <a:buChar char="-"/>
              <a:defRPr sz="4800"/>
            </a:lvl7pPr>
            <a:lvl8pPr marL="9753722" lvl="7" indent="-914411" algn="l" rtl="0">
              <a:lnSpc>
                <a:spcPct val="100000"/>
              </a:lnSpc>
              <a:spcBef>
                <a:spcPts val="4000"/>
              </a:spcBef>
              <a:spcAft>
                <a:spcPts val="0"/>
              </a:spcAft>
              <a:buClr>
                <a:srgbClr val="FFFFFF"/>
              </a:buClr>
              <a:buSzPts val="1800"/>
              <a:buChar char="-"/>
              <a:defRPr sz="4800"/>
            </a:lvl8pPr>
            <a:lvl9pPr marL="10972937" lvl="8" indent="-914411" algn="l" rtl="0">
              <a:lnSpc>
                <a:spcPct val="100000"/>
              </a:lnSpc>
              <a:spcBef>
                <a:spcPts val="4000"/>
              </a:spcBef>
              <a:spcAft>
                <a:spcPts val="0"/>
              </a:spcAft>
              <a:buClr>
                <a:srgbClr val="FFFFFF"/>
              </a:buClr>
              <a:buSzPts val="1800"/>
              <a:buChar char="-"/>
              <a:defRPr sz="4800"/>
            </a:lvl9pPr>
          </a:lstStyle>
          <a:p>
            <a:endParaRPr/>
          </a:p>
        </p:txBody>
      </p:sp>
      <p:sp>
        <p:nvSpPr>
          <p:cNvPr id="73" name="Google Shape;73;p16"/>
          <p:cNvSpPr txBox="1">
            <a:spLocks noGrp="1"/>
          </p:cNvSpPr>
          <p:nvPr>
            <p:ph type="title"/>
          </p:nvPr>
        </p:nvSpPr>
        <p:spPr>
          <a:xfrm>
            <a:off x="1778000" y="609600"/>
            <a:ext cx="20828000" cy="2286400"/>
          </a:xfrm>
          <a:prstGeom prst="rect">
            <a:avLst/>
          </a:prstGeom>
          <a:noFill/>
          <a:ln>
            <a:noFill/>
          </a:ln>
        </p:spPr>
        <p:txBody>
          <a:bodyPr spcFirstLastPara="1" wrap="square" lIns="19050" tIns="19050" rIns="19050" bIns="19050" anchor="t" anchorCtr="0">
            <a:noAutofit/>
          </a:bodyPr>
          <a:lstStyle>
            <a:lvl1pPr lvl="0" algn="ctr" rtl="0">
              <a:lnSpc>
                <a:spcPct val="100000"/>
              </a:lnSpc>
              <a:spcBef>
                <a:spcPts val="0"/>
              </a:spcBef>
              <a:spcAft>
                <a:spcPts val="0"/>
              </a:spcAft>
              <a:buClr>
                <a:srgbClr val="FFFFFF"/>
              </a:buClr>
              <a:buSzPts val="3000"/>
              <a:buNone/>
              <a:defRPr sz="8000"/>
            </a:lvl1pPr>
            <a:lvl2pPr lvl="1" algn="l" rtl="0">
              <a:lnSpc>
                <a:spcPct val="100000"/>
              </a:lnSpc>
              <a:spcBef>
                <a:spcPts val="0"/>
              </a:spcBef>
              <a:spcAft>
                <a:spcPts val="0"/>
              </a:spcAft>
              <a:buClr>
                <a:srgbClr val="FFFFFF"/>
              </a:buClr>
              <a:buSzPts val="4000"/>
              <a:buNone/>
              <a:defRPr sz="10667"/>
            </a:lvl2pPr>
            <a:lvl3pPr lvl="2" algn="l" rtl="0">
              <a:lnSpc>
                <a:spcPct val="100000"/>
              </a:lnSpc>
              <a:spcBef>
                <a:spcPts val="0"/>
              </a:spcBef>
              <a:spcAft>
                <a:spcPts val="0"/>
              </a:spcAft>
              <a:buClr>
                <a:srgbClr val="FFFFFF"/>
              </a:buClr>
              <a:buSzPts val="4000"/>
              <a:buNone/>
              <a:defRPr sz="10667"/>
            </a:lvl3pPr>
            <a:lvl4pPr lvl="3" algn="l" rtl="0">
              <a:lnSpc>
                <a:spcPct val="100000"/>
              </a:lnSpc>
              <a:spcBef>
                <a:spcPts val="0"/>
              </a:spcBef>
              <a:spcAft>
                <a:spcPts val="0"/>
              </a:spcAft>
              <a:buClr>
                <a:srgbClr val="FFFFFF"/>
              </a:buClr>
              <a:buSzPts val="4000"/>
              <a:buNone/>
              <a:defRPr sz="10667"/>
            </a:lvl4pPr>
            <a:lvl5pPr lvl="4" algn="l" rtl="0">
              <a:lnSpc>
                <a:spcPct val="100000"/>
              </a:lnSpc>
              <a:spcBef>
                <a:spcPts val="0"/>
              </a:spcBef>
              <a:spcAft>
                <a:spcPts val="0"/>
              </a:spcAft>
              <a:buClr>
                <a:srgbClr val="FFFFFF"/>
              </a:buClr>
              <a:buSzPts val="4000"/>
              <a:buNone/>
              <a:defRPr sz="10667"/>
            </a:lvl5pPr>
            <a:lvl6pPr lvl="5" algn="l" rtl="0">
              <a:lnSpc>
                <a:spcPct val="100000"/>
              </a:lnSpc>
              <a:spcBef>
                <a:spcPts val="0"/>
              </a:spcBef>
              <a:spcAft>
                <a:spcPts val="0"/>
              </a:spcAft>
              <a:buClr>
                <a:srgbClr val="FFFFFF"/>
              </a:buClr>
              <a:buSzPts val="4000"/>
              <a:buNone/>
              <a:defRPr sz="10667"/>
            </a:lvl6pPr>
            <a:lvl7pPr lvl="6" algn="l" rtl="0">
              <a:lnSpc>
                <a:spcPct val="100000"/>
              </a:lnSpc>
              <a:spcBef>
                <a:spcPts val="0"/>
              </a:spcBef>
              <a:spcAft>
                <a:spcPts val="0"/>
              </a:spcAft>
              <a:buClr>
                <a:srgbClr val="FFFFFF"/>
              </a:buClr>
              <a:buSzPts val="4000"/>
              <a:buNone/>
              <a:defRPr sz="10667"/>
            </a:lvl7pPr>
            <a:lvl8pPr lvl="7" algn="l" rtl="0">
              <a:lnSpc>
                <a:spcPct val="100000"/>
              </a:lnSpc>
              <a:spcBef>
                <a:spcPts val="0"/>
              </a:spcBef>
              <a:spcAft>
                <a:spcPts val="0"/>
              </a:spcAft>
              <a:buClr>
                <a:srgbClr val="FFFFFF"/>
              </a:buClr>
              <a:buSzPts val="4000"/>
              <a:buNone/>
              <a:defRPr sz="10667"/>
            </a:lvl8pPr>
            <a:lvl9pPr lvl="8" algn="l" rtl="0">
              <a:lnSpc>
                <a:spcPct val="100000"/>
              </a:lnSpc>
              <a:spcBef>
                <a:spcPts val="0"/>
              </a:spcBef>
              <a:spcAft>
                <a:spcPts val="0"/>
              </a:spcAft>
              <a:buClr>
                <a:srgbClr val="FFFFFF"/>
              </a:buClr>
              <a:buSzPts val="4000"/>
              <a:buNone/>
              <a:defRPr sz="10667"/>
            </a:lvl9pPr>
          </a:lstStyle>
          <a:p>
            <a:endParaRPr/>
          </a:p>
        </p:txBody>
      </p:sp>
    </p:spTree>
    <p:extLst>
      <p:ext uri="{BB962C8B-B14F-4D97-AF65-F5344CB8AC3E}">
        <p14:creationId xmlns:p14="http://schemas.microsoft.com/office/powerpoint/2010/main" val="62568437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1/2 Split">
  <p:cSld name="1/2 Split">
    <p:spTree>
      <p:nvGrpSpPr>
        <p:cNvPr id="1" name="Shape 166"/>
        <p:cNvGrpSpPr/>
        <p:nvPr/>
      </p:nvGrpSpPr>
      <p:grpSpPr>
        <a:xfrm>
          <a:off x="0" y="0"/>
          <a:ext cx="0" cy="0"/>
          <a:chOff x="0" y="0"/>
          <a:chExt cx="0" cy="0"/>
        </a:xfrm>
      </p:grpSpPr>
      <p:sp>
        <p:nvSpPr>
          <p:cNvPr id="167" name="Google Shape;167;p46"/>
          <p:cNvSpPr txBox="1">
            <a:spLocks noGrp="1"/>
          </p:cNvSpPr>
          <p:nvPr>
            <p:ph type="title"/>
          </p:nvPr>
        </p:nvSpPr>
        <p:spPr>
          <a:xfrm>
            <a:off x="1016000" y="1016000"/>
            <a:ext cx="10160000" cy="11684000"/>
          </a:xfrm>
          <a:prstGeom prst="rect">
            <a:avLst/>
          </a:prstGeom>
          <a:noFill/>
          <a:ln>
            <a:noFill/>
          </a:ln>
        </p:spPr>
        <p:txBody>
          <a:bodyPr spcFirstLastPara="1" wrap="square" lIns="19050" tIns="19050" rIns="19050" bIns="19050" anchor="ctr" anchorCtr="0">
            <a:noAutofit/>
          </a:bodyPr>
          <a:lstStyle>
            <a:lvl1pPr lvl="0" algn="l" rtl="0">
              <a:lnSpc>
                <a:spcPct val="100000"/>
              </a:lnSpc>
              <a:spcBef>
                <a:spcPts val="0"/>
              </a:spcBef>
              <a:spcAft>
                <a:spcPts val="0"/>
              </a:spcAft>
              <a:buClr>
                <a:srgbClr val="FFFFFF"/>
              </a:buClr>
              <a:buSzPts val="2400"/>
              <a:buFont typeface="Helvetica Neue"/>
              <a:buNone/>
              <a:defRPr sz="6400"/>
            </a:lvl1pPr>
            <a:lvl2pPr lvl="1" algn="ctr" rtl="0">
              <a:lnSpc>
                <a:spcPct val="100000"/>
              </a:lnSpc>
              <a:spcBef>
                <a:spcPts val="0"/>
              </a:spcBef>
              <a:spcAft>
                <a:spcPts val="0"/>
              </a:spcAft>
              <a:buClr>
                <a:srgbClr val="FFFFFF"/>
              </a:buClr>
              <a:buSzPts val="700"/>
              <a:buNone/>
              <a:defRPr/>
            </a:lvl2pPr>
            <a:lvl3pPr lvl="2" algn="ctr" rtl="0">
              <a:lnSpc>
                <a:spcPct val="100000"/>
              </a:lnSpc>
              <a:spcBef>
                <a:spcPts val="0"/>
              </a:spcBef>
              <a:spcAft>
                <a:spcPts val="0"/>
              </a:spcAft>
              <a:buClr>
                <a:srgbClr val="FFFFFF"/>
              </a:buClr>
              <a:buSzPts val="700"/>
              <a:buNone/>
              <a:defRPr/>
            </a:lvl3pPr>
            <a:lvl4pPr lvl="3" algn="ctr" rtl="0">
              <a:lnSpc>
                <a:spcPct val="100000"/>
              </a:lnSpc>
              <a:spcBef>
                <a:spcPts val="0"/>
              </a:spcBef>
              <a:spcAft>
                <a:spcPts val="0"/>
              </a:spcAft>
              <a:buClr>
                <a:srgbClr val="FFFFFF"/>
              </a:buClr>
              <a:buSzPts val="700"/>
              <a:buNone/>
              <a:defRPr/>
            </a:lvl4pPr>
            <a:lvl5pPr lvl="4" algn="ctr" rtl="0">
              <a:lnSpc>
                <a:spcPct val="100000"/>
              </a:lnSpc>
              <a:spcBef>
                <a:spcPts val="0"/>
              </a:spcBef>
              <a:spcAft>
                <a:spcPts val="0"/>
              </a:spcAft>
              <a:buClr>
                <a:srgbClr val="FFFFFF"/>
              </a:buClr>
              <a:buSzPts val="700"/>
              <a:buNone/>
              <a:defRPr/>
            </a:lvl5pPr>
            <a:lvl6pPr lvl="5" algn="ctr" rtl="0">
              <a:lnSpc>
                <a:spcPct val="100000"/>
              </a:lnSpc>
              <a:spcBef>
                <a:spcPts val="0"/>
              </a:spcBef>
              <a:spcAft>
                <a:spcPts val="0"/>
              </a:spcAft>
              <a:buClr>
                <a:srgbClr val="FFFFFF"/>
              </a:buClr>
              <a:buSzPts val="700"/>
              <a:buNone/>
              <a:defRPr/>
            </a:lvl6pPr>
            <a:lvl7pPr lvl="6" algn="ctr" rtl="0">
              <a:lnSpc>
                <a:spcPct val="100000"/>
              </a:lnSpc>
              <a:spcBef>
                <a:spcPts val="0"/>
              </a:spcBef>
              <a:spcAft>
                <a:spcPts val="0"/>
              </a:spcAft>
              <a:buClr>
                <a:srgbClr val="FFFFFF"/>
              </a:buClr>
              <a:buSzPts val="700"/>
              <a:buNone/>
              <a:defRPr/>
            </a:lvl7pPr>
            <a:lvl8pPr lvl="7" algn="ctr" rtl="0">
              <a:lnSpc>
                <a:spcPct val="100000"/>
              </a:lnSpc>
              <a:spcBef>
                <a:spcPts val="0"/>
              </a:spcBef>
              <a:spcAft>
                <a:spcPts val="0"/>
              </a:spcAft>
              <a:buClr>
                <a:srgbClr val="FFFFFF"/>
              </a:buClr>
              <a:buSzPts val="700"/>
              <a:buNone/>
              <a:defRPr/>
            </a:lvl8pPr>
            <a:lvl9pPr lvl="8" algn="ctr" rtl="0">
              <a:lnSpc>
                <a:spcPct val="100000"/>
              </a:lnSpc>
              <a:spcBef>
                <a:spcPts val="0"/>
              </a:spcBef>
              <a:spcAft>
                <a:spcPts val="0"/>
              </a:spcAft>
              <a:buClr>
                <a:srgbClr val="FFFFFF"/>
              </a:buClr>
              <a:buSzPts val="700"/>
              <a:buNone/>
              <a:defRPr/>
            </a:lvl9pPr>
          </a:lstStyle>
          <a:p>
            <a:endParaRPr/>
          </a:p>
        </p:txBody>
      </p:sp>
      <p:sp>
        <p:nvSpPr>
          <p:cNvPr id="168" name="Google Shape;168;p46"/>
          <p:cNvSpPr/>
          <p:nvPr/>
        </p:nvSpPr>
        <p:spPr>
          <a:xfrm>
            <a:off x="12192000" y="0"/>
            <a:ext cx="12192000" cy="13716000"/>
          </a:xfrm>
          <a:prstGeom prst="rect">
            <a:avLst/>
          </a:pr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pic>
        <p:nvPicPr>
          <p:cNvPr id="169" name="Google Shape;169;p46" descr="footer-mark-github.pdf"/>
          <p:cNvPicPr preferRelativeResize="0"/>
          <p:nvPr/>
        </p:nvPicPr>
        <p:blipFill rotWithShape="1">
          <a:blip r:embed="rId2">
            <a:alphaModFix/>
          </a:blip>
          <a:srcRect/>
          <a:stretch/>
        </p:blipFill>
        <p:spPr>
          <a:xfrm>
            <a:off x="23114000" y="12825411"/>
            <a:ext cx="508000" cy="508000"/>
          </a:xfrm>
          <a:prstGeom prst="rect">
            <a:avLst/>
          </a:prstGeom>
          <a:noFill/>
          <a:ln>
            <a:noFill/>
          </a:ln>
        </p:spPr>
      </p:pic>
      <p:sp>
        <p:nvSpPr>
          <p:cNvPr id="170" name="Google Shape;170;p46"/>
          <p:cNvSpPr txBox="1">
            <a:spLocks noGrp="1"/>
          </p:cNvSpPr>
          <p:nvPr>
            <p:ph type="body" idx="1"/>
          </p:nvPr>
        </p:nvSpPr>
        <p:spPr>
          <a:xfrm>
            <a:off x="13208000" y="1016000"/>
            <a:ext cx="10160000" cy="11684000"/>
          </a:xfrm>
          <a:prstGeom prst="rect">
            <a:avLst/>
          </a:prstGeom>
          <a:noFill/>
          <a:ln>
            <a:noFill/>
          </a:ln>
        </p:spPr>
        <p:txBody>
          <a:bodyPr spcFirstLastPara="1" wrap="square" lIns="19050" tIns="19050" rIns="19050" bIns="19050" anchor="ctr" anchorCtr="0">
            <a:noAutofit/>
          </a:bodyPr>
          <a:lstStyle>
            <a:lvl1pPr marL="1219215" lvl="0" indent="-1253082" algn="l" rtl="0">
              <a:lnSpc>
                <a:spcPct val="110000"/>
              </a:lnSpc>
              <a:spcBef>
                <a:spcPts val="0"/>
              </a:spcBef>
              <a:spcAft>
                <a:spcPts val="0"/>
              </a:spcAft>
              <a:buClr>
                <a:srgbClr val="24292E"/>
              </a:buClr>
              <a:buSzPts val="3800"/>
              <a:buFont typeface="Helvetica Neue"/>
              <a:buChar char="•"/>
              <a:defRPr>
                <a:solidFill>
                  <a:srgbClr val="24292E"/>
                </a:solidFill>
              </a:defRPr>
            </a:lvl1pPr>
            <a:lvl2pPr marL="2438430" lvl="1" indent="-880544" algn="l" rtl="0">
              <a:lnSpc>
                <a:spcPct val="110000"/>
              </a:lnSpc>
              <a:spcBef>
                <a:spcPts val="0"/>
              </a:spcBef>
              <a:spcAft>
                <a:spcPts val="0"/>
              </a:spcAft>
              <a:buClr>
                <a:srgbClr val="24292E"/>
              </a:buClr>
              <a:buSzPts val="1600"/>
              <a:buFont typeface="Helvetica Neue"/>
              <a:buChar char="-"/>
              <a:defRPr>
                <a:solidFill>
                  <a:srgbClr val="24292E"/>
                </a:solidFill>
              </a:defRPr>
            </a:lvl2pPr>
            <a:lvl3pPr marL="3657646" lvl="2" indent="-880544" algn="l" rtl="0">
              <a:lnSpc>
                <a:spcPct val="110000"/>
              </a:lnSpc>
              <a:spcBef>
                <a:spcPts val="0"/>
              </a:spcBef>
              <a:spcAft>
                <a:spcPts val="0"/>
              </a:spcAft>
              <a:buClr>
                <a:srgbClr val="24292E"/>
              </a:buClr>
              <a:buSzPts val="1600"/>
              <a:buFont typeface="Helvetica Neue"/>
              <a:buChar char="-"/>
              <a:defRPr>
                <a:solidFill>
                  <a:srgbClr val="24292E"/>
                </a:solidFill>
              </a:defRPr>
            </a:lvl3pPr>
            <a:lvl4pPr marL="4876861" lvl="3" indent="-880544" algn="l" rtl="0">
              <a:lnSpc>
                <a:spcPct val="110000"/>
              </a:lnSpc>
              <a:spcBef>
                <a:spcPts val="0"/>
              </a:spcBef>
              <a:spcAft>
                <a:spcPts val="0"/>
              </a:spcAft>
              <a:buClr>
                <a:srgbClr val="24292E"/>
              </a:buClr>
              <a:buSzPts val="1600"/>
              <a:buFont typeface="Helvetica Neue"/>
              <a:buChar char="-"/>
              <a:defRPr>
                <a:solidFill>
                  <a:srgbClr val="24292E"/>
                </a:solidFill>
              </a:defRPr>
            </a:lvl4pPr>
            <a:lvl5pPr marL="6096076" lvl="4" indent="-880544" algn="l" rtl="0">
              <a:lnSpc>
                <a:spcPct val="110000"/>
              </a:lnSpc>
              <a:spcBef>
                <a:spcPts val="0"/>
              </a:spcBef>
              <a:spcAft>
                <a:spcPts val="0"/>
              </a:spcAft>
              <a:buClr>
                <a:srgbClr val="24292E"/>
              </a:buClr>
              <a:buSzPts val="1600"/>
              <a:buFont typeface="Helvetica Neue"/>
              <a:buChar char="-"/>
              <a:defRPr>
                <a:solidFill>
                  <a:srgbClr val="24292E"/>
                </a:solidFill>
              </a:defRPr>
            </a:lvl5pPr>
            <a:lvl6pPr marL="7315291" lvl="5" indent="-728142" algn="ctr" rtl="0">
              <a:lnSpc>
                <a:spcPct val="110000"/>
              </a:lnSpc>
              <a:spcBef>
                <a:spcPts val="0"/>
              </a:spcBef>
              <a:spcAft>
                <a:spcPts val="0"/>
              </a:spcAft>
              <a:buClr>
                <a:srgbClr val="FFFFFF"/>
              </a:buClr>
              <a:buSzPts val="700"/>
              <a:buChar char="-"/>
              <a:defRPr/>
            </a:lvl6pPr>
            <a:lvl7pPr marL="8534507" lvl="6" indent="-728142" algn="ctr" rtl="0">
              <a:lnSpc>
                <a:spcPct val="110000"/>
              </a:lnSpc>
              <a:spcBef>
                <a:spcPts val="0"/>
              </a:spcBef>
              <a:spcAft>
                <a:spcPts val="0"/>
              </a:spcAft>
              <a:buClr>
                <a:srgbClr val="FFFFFF"/>
              </a:buClr>
              <a:buSzPts val="700"/>
              <a:buChar char="-"/>
              <a:defRPr/>
            </a:lvl7pPr>
            <a:lvl8pPr marL="9753722" lvl="7" indent="-728142" algn="ctr" rtl="0">
              <a:lnSpc>
                <a:spcPct val="110000"/>
              </a:lnSpc>
              <a:spcBef>
                <a:spcPts val="0"/>
              </a:spcBef>
              <a:spcAft>
                <a:spcPts val="0"/>
              </a:spcAft>
              <a:buClr>
                <a:srgbClr val="FFFFFF"/>
              </a:buClr>
              <a:buSzPts val="700"/>
              <a:buChar char="-"/>
              <a:defRPr/>
            </a:lvl8pPr>
            <a:lvl9pPr marL="10972937" lvl="8" indent="-728142" algn="ctr" rtl="0">
              <a:lnSpc>
                <a:spcPct val="110000"/>
              </a:lnSpc>
              <a:spcBef>
                <a:spcPts val="0"/>
              </a:spcBef>
              <a:spcAft>
                <a:spcPts val="0"/>
              </a:spcAft>
              <a:buClr>
                <a:srgbClr val="FFFFFF"/>
              </a:buClr>
              <a:buSzPts val="700"/>
              <a:buChar char="-"/>
              <a:defRPr/>
            </a:lvl9pPr>
          </a:lstStyle>
          <a:p>
            <a:endParaRPr/>
          </a:p>
        </p:txBody>
      </p:sp>
      <p:graphicFrame>
        <p:nvGraphicFramePr>
          <p:cNvPr id="171" name="Google Shape;171;p46"/>
          <p:cNvGraphicFramePr/>
          <p:nvPr/>
        </p:nvGraphicFramePr>
        <p:xfrm>
          <a:off x="13442935" y="12838113"/>
          <a:ext cx="9461667" cy="482600"/>
        </p:xfrm>
        <a:graphic>
          <a:graphicData uri="http://schemas.openxmlformats.org/drawingml/2006/table">
            <a:tbl>
              <a:tblPr>
                <a:noFill/>
              </a:tblPr>
              <a:tblGrid>
                <a:gridCol w="9461667">
                  <a:extLst>
                    <a:ext uri="{9D8B030D-6E8A-4147-A177-3AD203B41FA5}">
                      <a16:colId xmlns:a16="http://schemas.microsoft.com/office/drawing/2014/main" val="20000"/>
                    </a:ext>
                  </a:extLst>
                </a:gridCol>
              </a:tblGrid>
              <a:tr h="482600">
                <a:tc>
                  <a:txBody>
                    <a:bodyPr/>
                    <a:lstStyle/>
                    <a:p>
                      <a:pPr marL="0" marR="0" lvl="0" indent="0" algn="r" rtl="0">
                        <a:lnSpc>
                          <a:spcPct val="100000"/>
                        </a:lnSpc>
                        <a:spcBef>
                          <a:spcPts val="0"/>
                        </a:spcBef>
                        <a:spcAft>
                          <a:spcPts val="0"/>
                        </a:spcAft>
                        <a:buClr>
                          <a:srgbClr val="586069"/>
                        </a:buClr>
                        <a:buSzPts val="900"/>
                        <a:buFont typeface="Arial"/>
                        <a:buNone/>
                      </a:pPr>
                      <a:r>
                        <a:rPr lang="en" sz="2400" b="1" u="none" strike="noStrike" cap="none">
                          <a:solidFill>
                            <a:srgbClr val="586069"/>
                          </a:solidFill>
                          <a:latin typeface="Arial"/>
                          <a:ea typeface="Arial"/>
                          <a:cs typeface="Arial"/>
                          <a:sym typeface="Arial"/>
                        </a:rPr>
                        <a:t>GitHub</a:t>
                      </a:r>
                      <a:endParaRPr sz="1300"/>
                    </a:p>
                  </a:txBody>
                  <a:tcPr marL="50800" marR="50800" marT="50800" marB="508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172" name="Google Shape;172;p46"/>
          <p:cNvGraphicFramePr/>
          <p:nvPr/>
        </p:nvGraphicFramePr>
        <p:xfrm>
          <a:off x="644083" y="12838113"/>
          <a:ext cx="10582933" cy="482600"/>
        </p:xfrm>
        <a:graphic>
          <a:graphicData uri="http://schemas.openxmlformats.org/drawingml/2006/table">
            <a:tbl>
              <a:tblPr>
                <a:noFill/>
              </a:tblPr>
              <a:tblGrid>
                <a:gridCol w="10582933">
                  <a:extLst>
                    <a:ext uri="{9D8B030D-6E8A-4147-A177-3AD203B41FA5}">
                      <a16:colId xmlns:a16="http://schemas.microsoft.com/office/drawing/2014/main" val="20000"/>
                    </a:ext>
                  </a:extLst>
                </a:gridCol>
              </a:tblGrid>
              <a:tr h="482600">
                <a:tc>
                  <a:txBody>
                    <a:bodyPr/>
                    <a:lstStyle/>
                    <a:p>
                      <a:pPr marL="0" marR="0" lvl="0" indent="0" algn="l" rtl="0">
                        <a:lnSpc>
                          <a:spcPct val="100000"/>
                        </a:lnSpc>
                        <a:spcBef>
                          <a:spcPts val="0"/>
                        </a:spcBef>
                        <a:spcAft>
                          <a:spcPts val="0"/>
                        </a:spcAft>
                        <a:buClr>
                          <a:srgbClr val="586069"/>
                        </a:buClr>
                        <a:buSzPts val="900"/>
                        <a:buFont typeface="Arial"/>
                        <a:buNone/>
                      </a:pPr>
                      <a:r>
                        <a:rPr lang="en" sz="2400" b="1" u="none" strike="noStrike" cap="none">
                          <a:solidFill>
                            <a:srgbClr val="586069"/>
                          </a:solidFill>
                          <a:latin typeface="Arial"/>
                          <a:ea typeface="Arial"/>
                          <a:cs typeface="Arial"/>
                          <a:sym typeface="Arial"/>
                        </a:rPr>
                        <a:t>How GitHub Builds and Deploys Software</a:t>
                      </a:r>
                      <a:endParaRPr sz="1300"/>
                    </a:p>
                  </a:txBody>
                  <a:tcPr marL="50800" marR="50800" marT="50800" marB="508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73" name="Google Shape;173;p46"/>
          <p:cNvSpPr txBox="1">
            <a:spLocks noGrp="1"/>
          </p:cNvSpPr>
          <p:nvPr>
            <p:ph type="sldNum" idx="12"/>
          </p:nvPr>
        </p:nvSpPr>
        <p:spPr>
          <a:xfrm>
            <a:off x="11959032" y="13081000"/>
            <a:ext cx="453600" cy="461600"/>
          </a:xfrm>
          <a:prstGeom prst="rect">
            <a:avLst/>
          </a:prstGeom>
          <a:noFill/>
          <a:ln>
            <a:noFill/>
          </a:ln>
        </p:spPr>
        <p:txBody>
          <a:bodyPr spcFirstLastPara="1" wrap="square" lIns="19050" tIns="19050" rIns="19050" bIns="19050" anchor="t" anchorCtr="0">
            <a:noAutofit/>
          </a:bodyPr>
          <a:lstStyle>
            <a:lvl1pPr marL="0" lvl="0" indent="0" algn="ctr" rtl="0">
              <a:lnSpc>
                <a:spcPct val="100000"/>
              </a:lnSpc>
              <a:spcBef>
                <a:spcPts val="0"/>
              </a:spcBef>
              <a:spcAft>
                <a:spcPts val="0"/>
              </a:spcAft>
              <a:buClr>
                <a:srgbClr val="24292F"/>
              </a:buClr>
              <a:buSzPts val="900"/>
              <a:buFont typeface="Helvetica Neue"/>
              <a:buNone/>
              <a:defRPr sz="2400" b="0">
                <a:solidFill>
                  <a:srgbClr val="24292F"/>
                </a:solidFill>
              </a:defRPr>
            </a:lvl1pPr>
            <a:lvl2pPr marL="0" lvl="1" indent="0" algn="ctr" rtl="0">
              <a:lnSpc>
                <a:spcPct val="100000"/>
              </a:lnSpc>
              <a:spcBef>
                <a:spcPts val="0"/>
              </a:spcBef>
              <a:spcAft>
                <a:spcPts val="0"/>
              </a:spcAft>
              <a:buClr>
                <a:srgbClr val="24292F"/>
              </a:buClr>
              <a:buSzPts val="900"/>
              <a:buFont typeface="Helvetica Neue"/>
              <a:buNone/>
              <a:defRPr sz="2400" b="0">
                <a:solidFill>
                  <a:srgbClr val="24292F"/>
                </a:solidFill>
              </a:defRPr>
            </a:lvl2pPr>
            <a:lvl3pPr marL="0" lvl="2" indent="0" algn="ctr" rtl="0">
              <a:lnSpc>
                <a:spcPct val="100000"/>
              </a:lnSpc>
              <a:spcBef>
                <a:spcPts val="0"/>
              </a:spcBef>
              <a:spcAft>
                <a:spcPts val="0"/>
              </a:spcAft>
              <a:buClr>
                <a:srgbClr val="24292F"/>
              </a:buClr>
              <a:buSzPts val="900"/>
              <a:buFont typeface="Helvetica Neue"/>
              <a:buNone/>
              <a:defRPr sz="2400" b="0">
                <a:solidFill>
                  <a:srgbClr val="24292F"/>
                </a:solidFill>
              </a:defRPr>
            </a:lvl3pPr>
            <a:lvl4pPr marL="0" lvl="3" indent="0" algn="ctr" rtl="0">
              <a:lnSpc>
                <a:spcPct val="100000"/>
              </a:lnSpc>
              <a:spcBef>
                <a:spcPts val="0"/>
              </a:spcBef>
              <a:spcAft>
                <a:spcPts val="0"/>
              </a:spcAft>
              <a:buClr>
                <a:srgbClr val="24292F"/>
              </a:buClr>
              <a:buSzPts val="900"/>
              <a:buFont typeface="Helvetica Neue"/>
              <a:buNone/>
              <a:defRPr sz="2400" b="0">
                <a:solidFill>
                  <a:srgbClr val="24292F"/>
                </a:solidFill>
              </a:defRPr>
            </a:lvl4pPr>
            <a:lvl5pPr marL="0" lvl="4" indent="0" algn="ctr" rtl="0">
              <a:lnSpc>
                <a:spcPct val="100000"/>
              </a:lnSpc>
              <a:spcBef>
                <a:spcPts val="0"/>
              </a:spcBef>
              <a:spcAft>
                <a:spcPts val="0"/>
              </a:spcAft>
              <a:buClr>
                <a:srgbClr val="24292F"/>
              </a:buClr>
              <a:buSzPts val="900"/>
              <a:buFont typeface="Helvetica Neue"/>
              <a:buNone/>
              <a:defRPr sz="2400" b="0">
                <a:solidFill>
                  <a:srgbClr val="24292F"/>
                </a:solidFill>
              </a:defRPr>
            </a:lvl5pPr>
            <a:lvl6pPr marL="0" lvl="5" indent="0" algn="ctr" rtl="0">
              <a:lnSpc>
                <a:spcPct val="100000"/>
              </a:lnSpc>
              <a:spcBef>
                <a:spcPts val="0"/>
              </a:spcBef>
              <a:spcAft>
                <a:spcPts val="0"/>
              </a:spcAft>
              <a:buClr>
                <a:srgbClr val="24292F"/>
              </a:buClr>
              <a:buSzPts val="900"/>
              <a:buFont typeface="Helvetica Neue"/>
              <a:buNone/>
              <a:defRPr sz="2400" b="0">
                <a:solidFill>
                  <a:srgbClr val="24292F"/>
                </a:solidFill>
              </a:defRPr>
            </a:lvl6pPr>
            <a:lvl7pPr marL="0" lvl="6" indent="0" algn="ctr" rtl="0">
              <a:lnSpc>
                <a:spcPct val="100000"/>
              </a:lnSpc>
              <a:spcBef>
                <a:spcPts val="0"/>
              </a:spcBef>
              <a:spcAft>
                <a:spcPts val="0"/>
              </a:spcAft>
              <a:buClr>
                <a:srgbClr val="24292F"/>
              </a:buClr>
              <a:buSzPts val="900"/>
              <a:buFont typeface="Helvetica Neue"/>
              <a:buNone/>
              <a:defRPr sz="2400" b="0">
                <a:solidFill>
                  <a:srgbClr val="24292F"/>
                </a:solidFill>
              </a:defRPr>
            </a:lvl7pPr>
            <a:lvl8pPr marL="0" lvl="7" indent="0" algn="ctr" rtl="0">
              <a:lnSpc>
                <a:spcPct val="100000"/>
              </a:lnSpc>
              <a:spcBef>
                <a:spcPts val="0"/>
              </a:spcBef>
              <a:spcAft>
                <a:spcPts val="0"/>
              </a:spcAft>
              <a:buClr>
                <a:srgbClr val="24292F"/>
              </a:buClr>
              <a:buSzPts val="900"/>
              <a:buFont typeface="Helvetica Neue"/>
              <a:buNone/>
              <a:defRPr sz="2400" b="0">
                <a:solidFill>
                  <a:srgbClr val="24292F"/>
                </a:solidFill>
              </a:defRPr>
            </a:lvl8pPr>
            <a:lvl9pPr marL="0" lvl="8" indent="0" algn="ctr" rtl="0">
              <a:lnSpc>
                <a:spcPct val="100000"/>
              </a:lnSpc>
              <a:spcBef>
                <a:spcPts val="0"/>
              </a:spcBef>
              <a:spcAft>
                <a:spcPts val="0"/>
              </a:spcAft>
              <a:buClr>
                <a:srgbClr val="24292F"/>
              </a:buClr>
              <a:buSzPts val="900"/>
              <a:buFont typeface="Helvetica Neue"/>
              <a:buNone/>
              <a:defRPr sz="2400" b="0">
                <a:solidFill>
                  <a:srgbClr val="24292F"/>
                </a:solidFill>
              </a:defRPr>
            </a:lvl9pPr>
          </a:lstStyle>
          <a:p>
            <a:fld id="{00000000-1234-1234-1234-123412341234}" type="slidenum">
              <a:rPr lang="en" smtClean="0"/>
              <a:pPr/>
              <a:t>‹#›</a:t>
            </a:fld>
            <a:endParaRPr lang="en" sz="2933">
              <a:solidFill>
                <a:srgbClr val="000000"/>
              </a:solidFill>
            </a:endParaRPr>
          </a:p>
        </p:txBody>
      </p:sp>
    </p:spTree>
    <p:extLst>
      <p:ext uri="{BB962C8B-B14F-4D97-AF65-F5344CB8AC3E}">
        <p14:creationId xmlns:p14="http://schemas.microsoft.com/office/powerpoint/2010/main" val="385756250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matchingName="Blank">
  <p:cSld name="Blank">
    <p:spTree>
      <p:nvGrpSpPr>
        <p:cNvPr id="1" name="Shape 143"/>
        <p:cNvGrpSpPr/>
        <p:nvPr/>
      </p:nvGrpSpPr>
      <p:grpSpPr>
        <a:xfrm>
          <a:off x="0" y="0"/>
          <a:ext cx="0" cy="0"/>
          <a:chOff x="0" y="0"/>
          <a:chExt cx="0" cy="0"/>
        </a:xfrm>
      </p:grpSpPr>
    </p:spTree>
    <p:extLst>
      <p:ext uri="{BB962C8B-B14F-4D97-AF65-F5344CB8AC3E}">
        <p14:creationId xmlns:p14="http://schemas.microsoft.com/office/powerpoint/2010/main" val="255933355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matchingName="Reaction - Rocket">
  <p:cSld name="Reaction - Rocket">
    <p:spTree>
      <p:nvGrpSpPr>
        <p:cNvPr id="1" name="Shape 63"/>
        <p:cNvGrpSpPr/>
        <p:nvPr/>
      </p:nvGrpSpPr>
      <p:grpSpPr>
        <a:xfrm>
          <a:off x="0" y="0"/>
          <a:ext cx="0" cy="0"/>
          <a:chOff x="0" y="0"/>
          <a:chExt cx="0" cy="0"/>
        </a:xfrm>
      </p:grpSpPr>
      <p:sp>
        <p:nvSpPr>
          <p:cNvPr id="64" name="Google Shape;64;p14"/>
          <p:cNvSpPr txBox="1">
            <a:spLocks noGrp="1"/>
          </p:cNvSpPr>
          <p:nvPr>
            <p:ph type="body" idx="1"/>
          </p:nvPr>
        </p:nvSpPr>
        <p:spPr>
          <a:xfrm>
            <a:off x="1778000" y="6985000"/>
            <a:ext cx="20828000" cy="4572000"/>
          </a:xfrm>
          <a:prstGeom prst="rect">
            <a:avLst/>
          </a:prstGeom>
          <a:noFill/>
          <a:ln>
            <a:noFill/>
          </a:ln>
        </p:spPr>
        <p:txBody>
          <a:bodyPr spcFirstLastPara="1" wrap="square" lIns="19050" tIns="19050" rIns="19050" bIns="19050" anchor="t" anchorCtr="0">
            <a:noAutofit/>
          </a:bodyPr>
          <a:lstStyle>
            <a:lvl1pPr marL="1219215" lvl="0" indent="-609608" algn="ctr" rtl="0">
              <a:lnSpc>
                <a:spcPct val="120000"/>
              </a:lnSpc>
              <a:spcBef>
                <a:spcPts val="0"/>
              </a:spcBef>
              <a:spcAft>
                <a:spcPts val="0"/>
              </a:spcAft>
              <a:buClr>
                <a:srgbClr val="D1D5DA"/>
              </a:buClr>
              <a:buSzPts val="1800"/>
              <a:buFont typeface="Helvetica Neue Light"/>
              <a:buNone/>
              <a:defRPr sz="4800">
                <a:solidFill>
                  <a:srgbClr val="D1D5DA"/>
                </a:solidFill>
                <a:latin typeface="Helvetica Neue Light"/>
                <a:ea typeface="Helvetica Neue Light"/>
                <a:cs typeface="Helvetica Neue Light"/>
                <a:sym typeface="Helvetica Neue Light"/>
              </a:defRPr>
            </a:lvl1pPr>
            <a:lvl2pPr marL="2438430" lvl="1" indent="-609608" algn="ctr" rtl="0">
              <a:lnSpc>
                <a:spcPct val="120000"/>
              </a:lnSpc>
              <a:spcBef>
                <a:spcPts val="0"/>
              </a:spcBef>
              <a:spcAft>
                <a:spcPts val="0"/>
              </a:spcAft>
              <a:buClr>
                <a:srgbClr val="D1D5DA"/>
              </a:buClr>
              <a:buSzPts val="1800"/>
              <a:buFont typeface="Helvetica Neue Light"/>
              <a:buNone/>
              <a:defRPr sz="4800">
                <a:solidFill>
                  <a:srgbClr val="D1D5DA"/>
                </a:solidFill>
                <a:latin typeface="Helvetica Neue Light"/>
                <a:ea typeface="Helvetica Neue Light"/>
                <a:cs typeface="Helvetica Neue Light"/>
                <a:sym typeface="Helvetica Neue Light"/>
              </a:defRPr>
            </a:lvl2pPr>
            <a:lvl3pPr marL="3657646" lvl="2" indent="-609608" algn="ctr" rtl="0">
              <a:lnSpc>
                <a:spcPct val="120000"/>
              </a:lnSpc>
              <a:spcBef>
                <a:spcPts val="0"/>
              </a:spcBef>
              <a:spcAft>
                <a:spcPts val="0"/>
              </a:spcAft>
              <a:buClr>
                <a:srgbClr val="D1D5DA"/>
              </a:buClr>
              <a:buSzPts val="1800"/>
              <a:buFont typeface="Helvetica Neue Light"/>
              <a:buNone/>
              <a:defRPr sz="4800">
                <a:solidFill>
                  <a:srgbClr val="D1D5DA"/>
                </a:solidFill>
                <a:latin typeface="Helvetica Neue Light"/>
                <a:ea typeface="Helvetica Neue Light"/>
                <a:cs typeface="Helvetica Neue Light"/>
                <a:sym typeface="Helvetica Neue Light"/>
              </a:defRPr>
            </a:lvl3pPr>
            <a:lvl4pPr marL="4876861" lvl="3" indent="-609608" algn="ctr" rtl="0">
              <a:lnSpc>
                <a:spcPct val="120000"/>
              </a:lnSpc>
              <a:spcBef>
                <a:spcPts val="0"/>
              </a:spcBef>
              <a:spcAft>
                <a:spcPts val="0"/>
              </a:spcAft>
              <a:buClr>
                <a:srgbClr val="D1D5DA"/>
              </a:buClr>
              <a:buSzPts val="1800"/>
              <a:buFont typeface="Helvetica Neue Light"/>
              <a:buNone/>
              <a:defRPr sz="4800">
                <a:solidFill>
                  <a:srgbClr val="D1D5DA"/>
                </a:solidFill>
                <a:latin typeface="Helvetica Neue Light"/>
                <a:ea typeface="Helvetica Neue Light"/>
                <a:cs typeface="Helvetica Neue Light"/>
                <a:sym typeface="Helvetica Neue Light"/>
              </a:defRPr>
            </a:lvl4pPr>
            <a:lvl5pPr marL="6096076" lvl="4" indent="-609608" algn="ctr" rtl="0">
              <a:lnSpc>
                <a:spcPct val="120000"/>
              </a:lnSpc>
              <a:spcBef>
                <a:spcPts val="0"/>
              </a:spcBef>
              <a:spcAft>
                <a:spcPts val="0"/>
              </a:spcAft>
              <a:buClr>
                <a:srgbClr val="D1D5DA"/>
              </a:buClr>
              <a:buSzPts val="1800"/>
              <a:buFont typeface="Helvetica Neue Light"/>
              <a:buNone/>
              <a:defRPr sz="4800">
                <a:solidFill>
                  <a:srgbClr val="D1D5DA"/>
                </a:solidFill>
                <a:latin typeface="Helvetica Neue Light"/>
                <a:ea typeface="Helvetica Neue Light"/>
                <a:cs typeface="Helvetica Neue Light"/>
                <a:sym typeface="Helvetica Neue Light"/>
              </a:defRPr>
            </a:lvl5pPr>
            <a:lvl6pPr marL="7315291" lvl="5" indent="-914411" algn="l" rtl="0">
              <a:lnSpc>
                <a:spcPct val="100000"/>
              </a:lnSpc>
              <a:spcBef>
                <a:spcPts val="4000"/>
              </a:spcBef>
              <a:spcAft>
                <a:spcPts val="0"/>
              </a:spcAft>
              <a:buClr>
                <a:srgbClr val="FFFFFF"/>
              </a:buClr>
              <a:buSzPts val="1800"/>
              <a:buFont typeface="Helvetica Neue Light"/>
              <a:buChar char="-"/>
              <a:defRPr sz="4800">
                <a:latin typeface="Helvetica Neue Light"/>
                <a:ea typeface="Helvetica Neue Light"/>
                <a:cs typeface="Helvetica Neue Light"/>
                <a:sym typeface="Helvetica Neue Light"/>
              </a:defRPr>
            </a:lvl6pPr>
            <a:lvl7pPr marL="8534507" lvl="6" indent="-914411" algn="l" rtl="0">
              <a:lnSpc>
                <a:spcPct val="100000"/>
              </a:lnSpc>
              <a:spcBef>
                <a:spcPts val="4000"/>
              </a:spcBef>
              <a:spcAft>
                <a:spcPts val="0"/>
              </a:spcAft>
              <a:buClr>
                <a:srgbClr val="FFFFFF"/>
              </a:buClr>
              <a:buSzPts val="1800"/>
              <a:buFont typeface="Helvetica Neue Light"/>
              <a:buChar char="-"/>
              <a:defRPr sz="4800">
                <a:latin typeface="Helvetica Neue Light"/>
                <a:ea typeface="Helvetica Neue Light"/>
                <a:cs typeface="Helvetica Neue Light"/>
                <a:sym typeface="Helvetica Neue Light"/>
              </a:defRPr>
            </a:lvl7pPr>
            <a:lvl8pPr marL="9753722" lvl="7" indent="-914411" algn="l" rtl="0">
              <a:lnSpc>
                <a:spcPct val="100000"/>
              </a:lnSpc>
              <a:spcBef>
                <a:spcPts val="4000"/>
              </a:spcBef>
              <a:spcAft>
                <a:spcPts val="0"/>
              </a:spcAft>
              <a:buClr>
                <a:srgbClr val="FFFFFF"/>
              </a:buClr>
              <a:buSzPts val="1800"/>
              <a:buFont typeface="Helvetica Neue Light"/>
              <a:buChar char="-"/>
              <a:defRPr sz="4800">
                <a:latin typeface="Helvetica Neue Light"/>
                <a:ea typeface="Helvetica Neue Light"/>
                <a:cs typeface="Helvetica Neue Light"/>
                <a:sym typeface="Helvetica Neue Light"/>
              </a:defRPr>
            </a:lvl8pPr>
            <a:lvl9pPr marL="10972937" lvl="8" indent="-914411" algn="l" rtl="0">
              <a:lnSpc>
                <a:spcPct val="100000"/>
              </a:lnSpc>
              <a:spcBef>
                <a:spcPts val="4000"/>
              </a:spcBef>
              <a:spcAft>
                <a:spcPts val="0"/>
              </a:spcAft>
              <a:buClr>
                <a:srgbClr val="FFFFFF"/>
              </a:buClr>
              <a:buSzPts val="1800"/>
              <a:buFont typeface="Helvetica Neue Light"/>
              <a:buChar char="-"/>
              <a:defRPr sz="4800">
                <a:latin typeface="Helvetica Neue Light"/>
                <a:ea typeface="Helvetica Neue Light"/>
                <a:cs typeface="Helvetica Neue Light"/>
                <a:sym typeface="Helvetica Neue Light"/>
              </a:defRPr>
            </a:lvl9pPr>
          </a:lstStyle>
          <a:p>
            <a:endParaRPr/>
          </a:p>
        </p:txBody>
      </p:sp>
      <p:pic>
        <p:nvPicPr>
          <p:cNvPr id="65" name="Google Shape;65;p14"/>
          <p:cNvPicPr preferRelativeResize="0"/>
          <p:nvPr/>
        </p:nvPicPr>
        <p:blipFill rotWithShape="1">
          <a:blip r:embed="rId2">
            <a:alphaModFix/>
          </a:blip>
          <a:srcRect/>
          <a:stretch/>
        </p:blipFill>
        <p:spPr>
          <a:xfrm>
            <a:off x="11190168" y="1332467"/>
            <a:ext cx="1990933" cy="1990933"/>
          </a:xfrm>
          <a:prstGeom prst="rect">
            <a:avLst/>
          </a:prstGeom>
          <a:noFill/>
          <a:ln>
            <a:noFill/>
          </a:ln>
        </p:spPr>
      </p:pic>
      <p:sp>
        <p:nvSpPr>
          <p:cNvPr id="66" name="Google Shape;66;p14"/>
          <p:cNvSpPr txBox="1">
            <a:spLocks noGrp="1"/>
          </p:cNvSpPr>
          <p:nvPr>
            <p:ph type="title"/>
          </p:nvPr>
        </p:nvSpPr>
        <p:spPr>
          <a:xfrm>
            <a:off x="1219200" y="4567000"/>
            <a:ext cx="21945600" cy="2286400"/>
          </a:xfrm>
          <a:prstGeom prst="rect">
            <a:avLst/>
          </a:prstGeom>
          <a:noFill/>
          <a:ln>
            <a:noFill/>
          </a:ln>
        </p:spPr>
        <p:txBody>
          <a:bodyPr spcFirstLastPara="1" wrap="square" lIns="19050" tIns="19050" rIns="19050" bIns="19050" anchor="t" anchorCtr="0">
            <a:noAutofit/>
          </a:bodyPr>
          <a:lstStyle>
            <a:lvl1pPr lvl="0" algn="ctr" rtl="0">
              <a:lnSpc>
                <a:spcPct val="100000"/>
              </a:lnSpc>
              <a:spcBef>
                <a:spcPts val="0"/>
              </a:spcBef>
              <a:spcAft>
                <a:spcPts val="0"/>
              </a:spcAft>
              <a:buClr>
                <a:srgbClr val="FFFFFF"/>
              </a:buClr>
              <a:buSzPts val="4000"/>
              <a:buNone/>
              <a:defRPr sz="10667"/>
            </a:lvl1pPr>
            <a:lvl2pPr lvl="1" algn="l" rtl="0">
              <a:lnSpc>
                <a:spcPct val="100000"/>
              </a:lnSpc>
              <a:spcBef>
                <a:spcPts val="0"/>
              </a:spcBef>
              <a:spcAft>
                <a:spcPts val="0"/>
              </a:spcAft>
              <a:buClr>
                <a:srgbClr val="FFFFFF"/>
              </a:buClr>
              <a:buSzPts val="4000"/>
              <a:buNone/>
              <a:defRPr sz="10667"/>
            </a:lvl2pPr>
            <a:lvl3pPr lvl="2" algn="l" rtl="0">
              <a:lnSpc>
                <a:spcPct val="100000"/>
              </a:lnSpc>
              <a:spcBef>
                <a:spcPts val="0"/>
              </a:spcBef>
              <a:spcAft>
                <a:spcPts val="0"/>
              </a:spcAft>
              <a:buClr>
                <a:srgbClr val="FFFFFF"/>
              </a:buClr>
              <a:buSzPts val="4000"/>
              <a:buNone/>
              <a:defRPr sz="10667"/>
            </a:lvl3pPr>
            <a:lvl4pPr lvl="3" algn="l" rtl="0">
              <a:lnSpc>
                <a:spcPct val="100000"/>
              </a:lnSpc>
              <a:spcBef>
                <a:spcPts val="0"/>
              </a:spcBef>
              <a:spcAft>
                <a:spcPts val="0"/>
              </a:spcAft>
              <a:buClr>
                <a:srgbClr val="FFFFFF"/>
              </a:buClr>
              <a:buSzPts val="4000"/>
              <a:buNone/>
              <a:defRPr sz="10667"/>
            </a:lvl4pPr>
            <a:lvl5pPr lvl="4" algn="l" rtl="0">
              <a:lnSpc>
                <a:spcPct val="100000"/>
              </a:lnSpc>
              <a:spcBef>
                <a:spcPts val="0"/>
              </a:spcBef>
              <a:spcAft>
                <a:spcPts val="0"/>
              </a:spcAft>
              <a:buClr>
                <a:srgbClr val="FFFFFF"/>
              </a:buClr>
              <a:buSzPts val="4000"/>
              <a:buNone/>
              <a:defRPr sz="10667"/>
            </a:lvl5pPr>
            <a:lvl6pPr lvl="5" algn="l" rtl="0">
              <a:lnSpc>
                <a:spcPct val="100000"/>
              </a:lnSpc>
              <a:spcBef>
                <a:spcPts val="0"/>
              </a:spcBef>
              <a:spcAft>
                <a:spcPts val="0"/>
              </a:spcAft>
              <a:buClr>
                <a:srgbClr val="FFFFFF"/>
              </a:buClr>
              <a:buSzPts val="4000"/>
              <a:buNone/>
              <a:defRPr sz="10667"/>
            </a:lvl6pPr>
            <a:lvl7pPr lvl="6" algn="l" rtl="0">
              <a:lnSpc>
                <a:spcPct val="100000"/>
              </a:lnSpc>
              <a:spcBef>
                <a:spcPts val="0"/>
              </a:spcBef>
              <a:spcAft>
                <a:spcPts val="0"/>
              </a:spcAft>
              <a:buClr>
                <a:srgbClr val="FFFFFF"/>
              </a:buClr>
              <a:buSzPts val="4000"/>
              <a:buNone/>
              <a:defRPr sz="10667"/>
            </a:lvl7pPr>
            <a:lvl8pPr lvl="7" algn="l" rtl="0">
              <a:lnSpc>
                <a:spcPct val="100000"/>
              </a:lnSpc>
              <a:spcBef>
                <a:spcPts val="0"/>
              </a:spcBef>
              <a:spcAft>
                <a:spcPts val="0"/>
              </a:spcAft>
              <a:buClr>
                <a:srgbClr val="FFFFFF"/>
              </a:buClr>
              <a:buSzPts val="4000"/>
              <a:buNone/>
              <a:defRPr sz="10667"/>
            </a:lvl8pPr>
            <a:lvl9pPr lvl="8" algn="l" rtl="0">
              <a:lnSpc>
                <a:spcPct val="100000"/>
              </a:lnSpc>
              <a:spcBef>
                <a:spcPts val="0"/>
              </a:spcBef>
              <a:spcAft>
                <a:spcPts val="0"/>
              </a:spcAft>
              <a:buClr>
                <a:srgbClr val="FFFFFF"/>
              </a:buClr>
              <a:buSzPts val="4000"/>
              <a:buNone/>
              <a:defRPr sz="10667"/>
            </a:lvl9pPr>
          </a:lstStyle>
          <a:p>
            <a:endParaRPr/>
          </a:p>
        </p:txBody>
      </p:sp>
    </p:spTree>
    <p:extLst>
      <p:ext uri="{BB962C8B-B14F-4D97-AF65-F5344CB8AC3E}">
        <p14:creationId xmlns:p14="http://schemas.microsoft.com/office/powerpoint/2010/main" val="58782909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matchingName="Code">
  <p:cSld name="Code">
    <p:spTree>
      <p:nvGrpSpPr>
        <p:cNvPr id="1" name="Shape 102"/>
        <p:cNvGrpSpPr/>
        <p:nvPr/>
      </p:nvGrpSpPr>
      <p:grpSpPr>
        <a:xfrm>
          <a:off x="0" y="0"/>
          <a:ext cx="0" cy="0"/>
          <a:chOff x="0" y="0"/>
          <a:chExt cx="0" cy="0"/>
        </a:xfrm>
      </p:grpSpPr>
      <p:sp>
        <p:nvSpPr>
          <p:cNvPr id="103" name="Google Shape;103;p30"/>
          <p:cNvSpPr txBox="1">
            <a:spLocks noGrp="1"/>
          </p:cNvSpPr>
          <p:nvPr>
            <p:ph type="body" idx="1"/>
          </p:nvPr>
        </p:nvSpPr>
        <p:spPr>
          <a:xfrm>
            <a:off x="1219200" y="1219200"/>
            <a:ext cx="21945600" cy="11436000"/>
          </a:xfrm>
          <a:prstGeom prst="rect">
            <a:avLst/>
          </a:prstGeom>
        </p:spPr>
        <p:txBody>
          <a:bodyPr spcFirstLastPara="1" wrap="square" lIns="19050" tIns="19050" rIns="19050" bIns="19050" anchor="t" anchorCtr="0">
            <a:noAutofit/>
          </a:bodyPr>
          <a:lstStyle>
            <a:lvl1pPr marL="1219215" lvl="0" indent="-914411">
              <a:spcBef>
                <a:spcPts val="0"/>
              </a:spcBef>
              <a:spcAft>
                <a:spcPts val="0"/>
              </a:spcAft>
              <a:buSzPts val="1800"/>
              <a:buFont typeface="Roboto Mono"/>
              <a:buChar char="●"/>
              <a:defRPr sz="4800">
                <a:latin typeface="Roboto Mono"/>
                <a:ea typeface="Roboto Mono"/>
                <a:cs typeface="Roboto Mono"/>
                <a:sym typeface="Roboto Mono"/>
              </a:defRPr>
            </a:lvl1pPr>
            <a:lvl2pPr marL="2438430" lvl="1" indent="-914411">
              <a:spcBef>
                <a:spcPts val="1067"/>
              </a:spcBef>
              <a:spcAft>
                <a:spcPts val="0"/>
              </a:spcAft>
              <a:buSzPts val="1800"/>
              <a:buFont typeface="Roboto Mono"/>
              <a:buChar char="○"/>
              <a:defRPr sz="4800">
                <a:latin typeface="Roboto Mono"/>
                <a:ea typeface="Roboto Mono"/>
                <a:cs typeface="Roboto Mono"/>
                <a:sym typeface="Roboto Mono"/>
              </a:defRPr>
            </a:lvl2pPr>
            <a:lvl3pPr marL="3657646" lvl="2" indent="-914411">
              <a:spcBef>
                <a:spcPts val="1067"/>
              </a:spcBef>
              <a:spcAft>
                <a:spcPts val="0"/>
              </a:spcAft>
              <a:buSzPts val="1800"/>
              <a:buFont typeface="Roboto Mono"/>
              <a:buChar char="■"/>
              <a:defRPr sz="4800">
                <a:latin typeface="Roboto Mono"/>
                <a:ea typeface="Roboto Mono"/>
                <a:cs typeface="Roboto Mono"/>
                <a:sym typeface="Roboto Mono"/>
              </a:defRPr>
            </a:lvl3pPr>
            <a:lvl4pPr marL="4876861" lvl="3" indent="-914411">
              <a:spcBef>
                <a:spcPts val="1067"/>
              </a:spcBef>
              <a:spcAft>
                <a:spcPts val="0"/>
              </a:spcAft>
              <a:buSzPts val="1800"/>
              <a:buFont typeface="Roboto Mono"/>
              <a:buChar char="●"/>
              <a:defRPr sz="4800">
                <a:latin typeface="Roboto Mono"/>
                <a:ea typeface="Roboto Mono"/>
                <a:cs typeface="Roboto Mono"/>
                <a:sym typeface="Roboto Mono"/>
              </a:defRPr>
            </a:lvl4pPr>
            <a:lvl5pPr marL="6096076" lvl="4" indent="-914411">
              <a:spcBef>
                <a:spcPts val="1067"/>
              </a:spcBef>
              <a:spcAft>
                <a:spcPts val="0"/>
              </a:spcAft>
              <a:buSzPts val="1800"/>
              <a:buFont typeface="Roboto Mono"/>
              <a:buChar char="○"/>
              <a:defRPr sz="4800">
                <a:latin typeface="Roboto Mono"/>
                <a:ea typeface="Roboto Mono"/>
                <a:cs typeface="Roboto Mono"/>
                <a:sym typeface="Roboto Mono"/>
              </a:defRPr>
            </a:lvl5pPr>
            <a:lvl6pPr marL="7315291" lvl="5" indent="-914411">
              <a:spcBef>
                <a:spcPts val="1067"/>
              </a:spcBef>
              <a:spcAft>
                <a:spcPts val="0"/>
              </a:spcAft>
              <a:buSzPts val="1800"/>
              <a:buFont typeface="Roboto Mono"/>
              <a:buChar char="■"/>
              <a:defRPr sz="4800">
                <a:latin typeface="Roboto Mono"/>
                <a:ea typeface="Roboto Mono"/>
                <a:cs typeface="Roboto Mono"/>
                <a:sym typeface="Roboto Mono"/>
              </a:defRPr>
            </a:lvl6pPr>
            <a:lvl7pPr marL="8534507" lvl="6" indent="-914411">
              <a:spcBef>
                <a:spcPts val="1067"/>
              </a:spcBef>
              <a:spcAft>
                <a:spcPts val="0"/>
              </a:spcAft>
              <a:buSzPts val="1800"/>
              <a:buFont typeface="Roboto Mono"/>
              <a:buChar char="●"/>
              <a:defRPr sz="4800">
                <a:latin typeface="Roboto Mono"/>
                <a:ea typeface="Roboto Mono"/>
                <a:cs typeface="Roboto Mono"/>
                <a:sym typeface="Roboto Mono"/>
              </a:defRPr>
            </a:lvl7pPr>
            <a:lvl8pPr marL="9753722" lvl="7" indent="-914411">
              <a:spcBef>
                <a:spcPts val="1067"/>
              </a:spcBef>
              <a:spcAft>
                <a:spcPts val="0"/>
              </a:spcAft>
              <a:buSzPts val="1800"/>
              <a:buFont typeface="Roboto Mono"/>
              <a:buChar char="○"/>
              <a:defRPr sz="4800">
                <a:latin typeface="Roboto Mono"/>
                <a:ea typeface="Roboto Mono"/>
                <a:cs typeface="Roboto Mono"/>
                <a:sym typeface="Roboto Mono"/>
              </a:defRPr>
            </a:lvl8pPr>
            <a:lvl9pPr marL="10972937" lvl="8" indent="-914411">
              <a:spcBef>
                <a:spcPts val="1067"/>
              </a:spcBef>
              <a:spcAft>
                <a:spcPts val="1067"/>
              </a:spcAft>
              <a:buSzPts val="1800"/>
              <a:buFont typeface="Roboto Mono"/>
              <a:buChar char="■"/>
              <a:defRPr sz="4800">
                <a:latin typeface="Roboto Mono"/>
                <a:ea typeface="Roboto Mono"/>
                <a:cs typeface="Roboto Mono"/>
                <a:sym typeface="Roboto Mono"/>
              </a:defRPr>
            </a:lvl9pPr>
          </a:lstStyle>
          <a:p>
            <a:endParaRPr/>
          </a:p>
        </p:txBody>
      </p:sp>
    </p:spTree>
    <p:extLst>
      <p:ext uri="{BB962C8B-B14F-4D97-AF65-F5344CB8AC3E}">
        <p14:creationId xmlns:p14="http://schemas.microsoft.com/office/powerpoint/2010/main" val="290404878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matchingName="Bullets">
  <p:cSld name="Bullets">
    <p:bg>
      <p:bgPr>
        <a:solidFill>
          <a:srgbClr val="000000"/>
        </a:solidFill>
        <a:effectLst/>
      </p:bgPr>
    </p:bg>
    <p:spTree>
      <p:nvGrpSpPr>
        <p:cNvPr id="1" name="Shape 99"/>
        <p:cNvGrpSpPr/>
        <p:nvPr/>
      </p:nvGrpSpPr>
      <p:grpSpPr>
        <a:xfrm>
          <a:off x="0" y="0"/>
          <a:ext cx="0" cy="0"/>
          <a:chOff x="0" y="0"/>
          <a:chExt cx="0" cy="0"/>
        </a:xfrm>
      </p:grpSpPr>
      <p:sp>
        <p:nvSpPr>
          <p:cNvPr id="100" name="Google Shape;100;p29"/>
          <p:cNvSpPr txBox="1">
            <a:spLocks noGrp="1"/>
          </p:cNvSpPr>
          <p:nvPr>
            <p:ph type="body" idx="1"/>
          </p:nvPr>
        </p:nvSpPr>
        <p:spPr>
          <a:xfrm>
            <a:off x="1219200" y="4267200"/>
            <a:ext cx="21945600" cy="7016000"/>
          </a:xfrm>
          <a:prstGeom prst="rect">
            <a:avLst/>
          </a:prstGeom>
          <a:noFill/>
          <a:ln>
            <a:noFill/>
          </a:ln>
        </p:spPr>
        <p:txBody>
          <a:bodyPr spcFirstLastPara="1" wrap="square" lIns="19050" tIns="19050" rIns="19050" bIns="19050" anchor="ctr" anchorCtr="0">
            <a:noAutofit/>
          </a:bodyPr>
          <a:lstStyle>
            <a:lvl1pPr marL="1219215" lvl="0" indent="-914411" algn="l" rtl="0">
              <a:lnSpc>
                <a:spcPct val="100000"/>
              </a:lnSpc>
              <a:spcBef>
                <a:spcPts val="0"/>
              </a:spcBef>
              <a:spcAft>
                <a:spcPts val="0"/>
              </a:spcAft>
              <a:buClr>
                <a:srgbClr val="FFFFFF"/>
              </a:buClr>
              <a:buSzPts val="1800"/>
              <a:buChar char="●"/>
              <a:defRPr sz="4800"/>
            </a:lvl1pPr>
            <a:lvl2pPr marL="2438430" lvl="1" indent="-914411" algn="l" rtl="0">
              <a:lnSpc>
                <a:spcPct val="100000"/>
              </a:lnSpc>
              <a:spcBef>
                <a:spcPts val="1067"/>
              </a:spcBef>
              <a:spcAft>
                <a:spcPts val="0"/>
              </a:spcAft>
              <a:buClr>
                <a:srgbClr val="FFFFFF"/>
              </a:buClr>
              <a:buSzPts val="1800"/>
              <a:buChar char="○"/>
              <a:defRPr sz="4800"/>
            </a:lvl2pPr>
            <a:lvl3pPr marL="3657646" lvl="2" indent="-914411" algn="l" rtl="0">
              <a:lnSpc>
                <a:spcPct val="100000"/>
              </a:lnSpc>
              <a:spcBef>
                <a:spcPts val="1067"/>
              </a:spcBef>
              <a:spcAft>
                <a:spcPts val="0"/>
              </a:spcAft>
              <a:buClr>
                <a:srgbClr val="FFFFFF"/>
              </a:buClr>
              <a:buSzPts val="1800"/>
              <a:buChar char="■"/>
              <a:defRPr sz="4800"/>
            </a:lvl3pPr>
            <a:lvl4pPr marL="4876861" lvl="3" indent="-914411" algn="l" rtl="0">
              <a:lnSpc>
                <a:spcPct val="100000"/>
              </a:lnSpc>
              <a:spcBef>
                <a:spcPts val="1067"/>
              </a:spcBef>
              <a:spcAft>
                <a:spcPts val="0"/>
              </a:spcAft>
              <a:buClr>
                <a:srgbClr val="FFFFFF"/>
              </a:buClr>
              <a:buSzPts val="1800"/>
              <a:buChar char="●"/>
              <a:defRPr sz="4800"/>
            </a:lvl4pPr>
            <a:lvl5pPr marL="6096076" lvl="4" indent="-914411" algn="l" rtl="0">
              <a:lnSpc>
                <a:spcPct val="100000"/>
              </a:lnSpc>
              <a:spcBef>
                <a:spcPts val="1067"/>
              </a:spcBef>
              <a:spcAft>
                <a:spcPts val="0"/>
              </a:spcAft>
              <a:buClr>
                <a:srgbClr val="FFFFFF"/>
              </a:buClr>
              <a:buSzPts val="1800"/>
              <a:buChar char="○"/>
              <a:defRPr sz="4800"/>
            </a:lvl5pPr>
            <a:lvl6pPr marL="7315291" lvl="5" indent="-914411" algn="l" rtl="0">
              <a:lnSpc>
                <a:spcPct val="100000"/>
              </a:lnSpc>
              <a:spcBef>
                <a:spcPts val="1067"/>
              </a:spcBef>
              <a:spcAft>
                <a:spcPts val="0"/>
              </a:spcAft>
              <a:buClr>
                <a:srgbClr val="FFFFFF"/>
              </a:buClr>
              <a:buSzPts val="1800"/>
              <a:buChar char="■"/>
              <a:defRPr sz="4800"/>
            </a:lvl6pPr>
            <a:lvl7pPr marL="8534507" lvl="6" indent="-914411" algn="l" rtl="0">
              <a:lnSpc>
                <a:spcPct val="100000"/>
              </a:lnSpc>
              <a:spcBef>
                <a:spcPts val="1067"/>
              </a:spcBef>
              <a:spcAft>
                <a:spcPts val="0"/>
              </a:spcAft>
              <a:buClr>
                <a:srgbClr val="FFFFFF"/>
              </a:buClr>
              <a:buSzPts val="1800"/>
              <a:buChar char="●"/>
              <a:defRPr sz="4800"/>
            </a:lvl7pPr>
            <a:lvl8pPr marL="9753722" lvl="7" indent="-914411" algn="l" rtl="0">
              <a:lnSpc>
                <a:spcPct val="100000"/>
              </a:lnSpc>
              <a:spcBef>
                <a:spcPts val="1067"/>
              </a:spcBef>
              <a:spcAft>
                <a:spcPts val="0"/>
              </a:spcAft>
              <a:buClr>
                <a:srgbClr val="FFFFFF"/>
              </a:buClr>
              <a:buSzPts val="1800"/>
              <a:buChar char="○"/>
              <a:defRPr sz="4800"/>
            </a:lvl8pPr>
            <a:lvl9pPr marL="10972937" lvl="8" indent="-914411" algn="l" rtl="0">
              <a:lnSpc>
                <a:spcPct val="100000"/>
              </a:lnSpc>
              <a:spcBef>
                <a:spcPts val="1067"/>
              </a:spcBef>
              <a:spcAft>
                <a:spcPts val="1067"/>
              </a:spcAft>
              <a:buClr>
                <a:srgbClr val="FFFFFF"/>
              </a:buClr>
              <a:buSzPts val="1800"/>
              <a:buChar char="■"/>
              <a:defRPr sz="4800"/>
            </a:lvl9pPr>
          </a:lstStyle>
          <a:p>
            <a:endParaRPr/>
          </a:p>
        </p:txBody>
      </p:sp>
      <p:sp>
        <p:nvSpPr>
          <p:cNvPr id="101" name="Google Shape;101;p29"/>
          <p:cNvSpPr txBox="1">
            <a:spLocks noGrp="1"/>
          </p:cNvSpPr>
          <p:nvPr>
            <p:ph type="title"/>
          </p:nvPr>
        </p:nvSpPr>
        <p:spPr>
          <a:xfrm>
            <a:off x="1219200" y="609600"/>
            <a:ext cx="21945600" cy="2396000"/>
          </a:xfrm>
          <a:prstGeom prst="rect">
            <a:avLst/>
          </a:prstGeom>
          <a:noFill/>
          <a:ln>
            <a:noFill/>
          </a:ln>
        </p:spPr>
        <p:txBody>
          <a:bodyPr spcFirstLastPara="1" wrap="square" lIns="19050" tIns="19050" rIns="19050" bIns="19050" anchor="t" anchorCtr="0">
            <a:noAutofit/>
          </a:bodyPr>
          <a:lstStyle>
            <a:lvl1pPr lvl="0" algn="ctr" rtl="0">
              <a:lnSpc>
                <a:spcPct val="100000"/>
              </a:lnSpc>
              <a:spcBef>
                <a:spcPts val="0"/>
              </a:spcBef>
              <a:spcAft>
                <a:spcPts val="0"/>
              </a:spcAft>
              <a:buClr>
                <a:srgbClr val="FFFFFF"/>
              </a:buClr>
              <a:buSzPts val="3000"/>
              <a:buNone/>
              <a:defRPr sz="8000"/>
            </a:lvl1pPr>
            <a:lvl2pPr lvl="1" algn="l" rtl="0">
              <a:lnSpc>
                <a:spcPct val="100000"/>
              </a:lnSpc>
              <a:spcBef>
                <a:spcPts val="0"/>
              </a:spcBef>
              <a:spcAft>
                <a:spcPts val="0"/>
              </a:spcAft>
              <a:buClr>
                <a:srgbClr val="FFFFFF"/>
              </a:buClr>
              <a:buSzPts val="4000"/>
              <a:buNone/>
              <a:defRPr sz="10667"/>
            </a:lvl2pPr>
            <a:lvl3pPr lvl="2" algn="l" rtl="0">
              <a:lnSpc>
                <a:spcPct val="100000"/>
              </a:lnSpc>
              <a:spcBef>
                <a:spcPts val="0"/>
              </a:spcBef>
              <a:spcAft>
                <a:spcPts val="0"/>
              </a:spcAft>
              <a:buClr>
                <a:srgbClr val="FFFFFF"/>
              </a:buClr>
              <a:buSzPts val="4000"/>
              <a:buNone/>
              <a:defRPr sz="10667"/>
            </a:lvl3pPr>
            <a:lvl4pPr lvl="3" algn="l" rtl="0">
              <a:lnSpc>
                <a:spcPct val="100000"/>
              </a:lnSpc>
              <a:spcBef>
                <a:spcPts val="0"/>
              </a:spcBef>
              <a:spcAft>
                <a:spcPts val="0"/>
              </a:spcAft>
              <a:buClr>
                <a:srgbClr val="FFFFFF"/>
              </a:buClr>
              <a:buSzPts val="4000"/>
              <a:buNone/>
              <a:defRPr sz="10667"/>
            </a:lvl4pPr>
            <a:lvl5pPr lvl="4" algn="l" rtl="0">
              <a:lnSpc>
                <a:spcPct val="100000"/>
              </a:lnSpc>
              <a:spcBef>
                <a:spcPts val="0"/>
              </a:spcBef>
              <a:spcAft>
                <a:spcPts val="0"/>
              </a:spcAft>
              <a:buClr>
                <a:srgbClr val="FFFFFF"/>
              </a:buClr>
              <a:buSzPts val="4000"/>
              <a:buNone/>
              <a:defRPr sz="10667"/>
            </a:lvl5pPr>
            <a:lvl6pPr lvl="5" algn="l" rtl="0">
              <a:lnSpc>
                <a:spcPct val="100000"/>
              </a:lnSpc>
              <a:spcBef>
                <a:spcPts val="0"/>
              </a:spcBef>
              <a:spcAft>
                <a:spcPts val="0"/>
              </a:spcAft>
              <a:buClr>
                <a:srgbClr val="FFFFFF"/>
              </a:buClr>
              <a:buSzPts val="4000"/>
              <a:buNone/>
              <a:defRPr sz="10667"/>
            </a:lvl6pPr>
            <a:lvl7pPr lvl="6" algn="l" rtl="0">
              <a:lnSpc>
                <a:spcPct val="100000"/>
              </a:lnSpc>
              <a:spcBef>
                <a:spcPts val="0"/>
              </a:spcBef>
              <a:spcAft>
                <a:spcPts val="0"/>
              </a:spcAft>
              <a:buClr>
                <a:srgbClr val="FFFFFF"/>
              </a:buClr>
              <a:buSzPts val="4000"/>
              <a:buNone/>
              <a:defRPr sz="10667"/>
            </a:lvl7pPr>
            <a:lvl8pPr lvl="7" algn="l" rtl="0">
              <a:lnSpc>
                <a:spcPct val="100000"/>
              </a:lnSpc>
              <a:spcBef>
                <a:spcPts val="0"/>
              </a:spcBef>
              <a:spcAft>
                <a:spcPts val="0"/>
              </a:spcAft>
              <a:buClr>
                <a:srgbClr val="FFFFFF"/>
              </a:buClr>
              <a:buSzPts val="4000"/>
              <a:buNone/>
              <a:defRPr sz="10667"/>
            </a:lvl8pPr>
            <a:lvl9pPr lvl="8" algn="l" rtl="0">
              <a:lnSpc>
                <a:spcPct val="100000"/>
              </a:lnSpc>
              <a:spcBef>
                <a:spcPts val="0"/>
              </a:spcBef>
              <a:spcAft>
                <a:spcPts val="0"/>
              </a:spcAft>
              <a:buClr>
                <a:srgbClr val="FFFFFF"/>
              </a:buClr>
              <a:buSzPts val="4000"/>
              <a:buNone/>
              <a:defRPr sz="10667"/>
            </a:lvl9pPr>
          </a:lstStyle>
          <a:p>
            <a:endParaRPr/>
          </a:p>
        </p:txBody>
      </p:sp>
    </p:spTree>
    <p:extLst>
      <p:ext uri="{BB962C8B-B14F-4D97-AF65-F5344CB8AC3E}">
        <p14:creationId xmlns:p14="http://schemas.microsoft.com/office/powerpoint/2010/main" val="270204326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matchingName="Split - Title + Bullets/Dark">
  <p:cSld name="Split - Title + Bullets/Dark">
    <p:spTree>
      <p:nvGrpSpPr>
        <p:cNvPr id="1" name="Shape 112"/>
        <p:cNvGrpSpPr/>
        <p:nvPr/>
      </p:nvGrpSpPr>
      <p:grpSpPr>
        <a:xfrm>
          <a:off x="0" y="0"/>
          <a:ext cx="0" cy="0"/>
          <a:chOff x="0" y="0"/>
          <a:chExt cx="0" cy="0"/>
        </a:xfrm>
      </p:grpSpPr>
      <p:sp>
        <p:nvSpPr>
          <p:cNvPr id="113" name="Google Shape;113;p33"/>
          <p:cNvSpPr/>
          <p:nvPr/>
        </p:nvSpPr>
        <p:spPr>
          <a:xfrm>
            <a:off x="12192000" y="0"/>
            <a:ext cx="12192000" cy="13716000"/>
          </a:xfrm>
          <a:prstGeom prst="rect">
            <a:avLst/>
          </a:pr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14" name="Google Shape;114;p33"/>
          <p:cNvSpPr txBox="1">
            <a:spLocks noGrp="1"/>
          </p:cNvSpPr>
          <p:nvPr>
            <p:ph type="body" idx="1"/>
          </p:nvPr>
        </p:nvSpPr>
        <p:spPr>
          <a:xfrm>
            <a:off x="13411200" y="609600"/>
            <a:ext cx="10216800" cy="12192000"/>
          </a:xfrm>
          <a:prstGeom prst="rect">
            <a:avLst/>
          </a:prstGeom>
          <a:noFill/>
          <a:ln>
            <a:noFill/>
          </a:ln>
        </p:spPr>
        <p:txBody>
          <a:bodyPr spcFirstLastPara="1" wrap="square" lIns="19050" tIns="19050" rIns="19050" bIns="19050" anchor="ctr" anchorCtr="0">
            <a:noAutofit/>
          </a:bodyPr>
          <a:lstStyle>
            <a:lvl1pPr marL="1219215" lvl="0" indent="-914411" algn="l" rtl="0">
              <a:lnSpc>
                <a:spcPct val="100000"/>
              </a:lnSpc>
              <a:spcBef>
                <a:spcPts val="0"/>
              </a:spcBef>
              <a:spcAft>
                <a:spcPts val="0"/>
              </a:spcAft>
              <a:buClr>
                <a:srgbClr val="24292E"/>
              </a:buClr>
              <a:buSzPts val="1800"/>
              <a:buFont typeface="Helvetica Neue"/>
              <a:buChar char="●"/>
              <a:defRPr sz="4800">
                <a:solidFill>
                  <a:srgbClr val="24292E"/>
                </a:solidFill>
              </a:defRPr>
            </a:lvl1pPr>
            <a:lvl2pPr marL="2438430" lvl="1" indent="-914411" algn="l" rtl="0">
              <a:lnSpc>
                <a:spcPct val="100000"/>
              </a:lnSpc>
              <a:spcBef>
                <a:spcPts val="1067"/>
              </a:spcBef>
              <a:spcAft>
                <a:spcPts val="0"/>
              </a:spcAft>
              <a:buClr>
                <a:srgbClr val="24292E"/>
              </a:buClr>
              <a:buSzPts val="1800"/>
              <a:buFont typeface="Helvetica Neue"/>
              <a:buChar char="○"/>
              <a:defRPr sz="4800">
                <a:solidFill>
                  <a:srgbClr val="24292E"/>
                </a:solidFill>
              </a:defRPr>
            </a:lvl2pPr>
            <a:lvl3pPr marL="3657646" lvl="2" indent="-914411" algn="l" rtl="0">
              <a:lnSpc>
                <a:spcPct val="100000"/>
              </a:lnSpc>
              <a:spcBef>
                <a:spcPts val="1067"/>
              </a:spcBef>
              <a:spcAft>
                <a:spcPts val="0"/>
              </a:spcAft>
              <a:buClr>
                <a:srgbClr val="24292E"/>
              </a:buClr>
              <a:buSzPts val="1800"/>
              <a:buFont typeface="Helvetica Neue"/>
              <a:buChar char="■"/>
              <a:defRPr sz="4800">
                <a:solidFill>
                  <a:srgbClr val="24292E"/>
                </a:solidFill>
              </a:defRPr>
            </a:lvl3pPr>
            <a:lvl4pPr marL="4876861" lvl="3" indent="-914411" algn="l" rtl="0">
              <a:lnSpc>
                <a:spcPct val="100000"/>
              </a:lnSpc>
              <a:spcBef>
                <a:spcPts val="1067"/>
              </a:spcBef>
              <a:spcAft>
                <a:spcPts val="0"/>
              </a:spcAft>
              <a:buClr>
                <a:srgbClr val="24292E"/>
              </a:buClr>
              <a:buSzPts val="1800"/>
              <a:buFont typeface="Helvetica Neue"/>
              <a:buChar char="●"/>
              <a:defRPr sz="4800">
                <a:solidFill>
                  <a:srgbClr val="24292E"/>
                </a:solidFill>
              </a:defRPr>
            </a:lvl4pPr>
            <a:lvl5pPr marL="6096076" lvl="4" indent="-914411" algn="l" rtl="0">
              <a:lnSpc>
                <a:spcPct val="100000"/>
              </a:lnSpc>
              <a:spcBef>
                <a:spcPts val="1067"/>
              </a:spcBef>
              <a:spcAft>
                <a:spcPts val="0"/>
              </a:spcAft>
              <a:buClr>
                <a:srgbClr val="24292E"/>
              </a:buClr>
              <a:buSzPts val="1800"/>
              <a:buFont typeface="Helvetica Neue"/>
              <a:buChar char="○"/>
              <a:defRPr sz="4800">
                <a:solidFill>
                  <a:srgbClr val="24292E"/>
                </a:solidFill>
              </a:defRPr>
            </a:lvl5pPr>
            <a:lvl6pPr marL="7315291" lvl="5" indent="-914411" algn="l" rtl="0">
              <a:lnSpc>
                <a:spcPct val="100000"/>
              </a:lnSpc>
              <a:spcBef>
                <a:spcPts val="1067"/>
              </a:spcBef>
              <a:spcAft>
                <a:spcPts val="0"/>
              </a:spcAft>
              <a:buClr>
                <a:srgbClr val="24292E"/>
              </a:buClr>
              <a:buSzPts val="1800"/>
              <a:buChar char="■"/>
              <a:defRPr sz="4800">
                <a:solidFill>
                  <a:srgbClr val="24292E"/>
                </a:solidFill>
              </a:defRPr>
            </a:lvl6pPr>
            <a:lvl7pPr marL="8534507" lvl="6" indent="-914411" algn="l" rtl="0">
              <a:lnSpc>
                <a:spcPct val="100000"/>
              </a:lnSpc>
              <a:spcBef>
                <a:spcPts val="1067"/>
              </a:spcBef>
              <a:spcAft>
                <a:spcPts val="0"/>
              </a:spcAft>
              <a:buClr>
                <a:srgbClr val="24292E"/>
              </a:buClr>
              <a:buSzPts val="1800"/>
              <a:buChar char="●"/>
              <a:defRPr sz="4800">
                <a:solidFill>
                  <a:srgbClr val="24292E"/>
                </a:solidFill>
              </a:defRPr>
            </a:lvl7pPr>
            <a:lvl8pPr marL="9753722" lvl="7" indent="-914411" algn="l" rtl="0">
              <a:lnSpc>
                <a:spcPct val="100000"/>
              </a:lnSpc>
              <a:spcBef>
                <a:spcPts val="1067"/>
              </a:spcBef>
              <a:spcAft>
                <a:spcPts val="0"/>
              </a:spcAft>
              <a:buClr>
                <a:srgbClr val="24292E"/>
              </a:buClr>
              <a:buSzPts val="1800"/>
              <a:buChar char="○"/>
              <a:defRPr sz="4800">
                <a:solidFill>
                  <a:srgbClr val="24292E"/>
                </a:solidFill>
              </a:defRPr>
            </a:lvl8pPr>
            <a:lvl9pPr marL="10972937" lvl="8" indent="-914411" algn="l" rtl="0">
              <a:lnSpc>
                <a:spcPct val="100000"/>
              </a:lnSpc>
              <a:spcBef>
                <a:spcPts val="1067"/>
              </a:spcBef>
              <a:spcAft>
                <a:spcPts val="1067"/>
              </a:spcAft>
              <a:buClr>
                <a:srgbClr val="24292E"/>
              </a:buClr>
              <a:buSzPts val="1800"/>
              <a:buChar char="■"/>
              <a:defRPr sz="4800">
                <a:solidFill>
                  <a:srgbClr val="24292E"/>
                </a:solidFill>
              </a:defRPr>
            </a:lvl9pPr>
          </a:lstStyle>
          <a:p>
            <a:endParaRPr/>
          </a:p>
        </p:txBody>
      </p:sp>
      <p:sp>
        <p:nvSpPr>
          <p:cNvPr id="115" name="Google Shape;115;p33"/>
          <p:cNvSpPr txBox="1">
            <a:spLocks noGrp="1"/>
          </p:cNvSpPr>
          <p:nvPr>
            <p:ph type="title"/>
          </p:nvPr>
        </p:nvSpPr>
        <p:spPr>
          <a:xfrm>
            <a:off x="1219200" y="609600"/>
            <a:ext cx="10216800" cy="12192000"/>
          </a:xfrm>
          <a:prstGeom prst="rect">
            <a:avLst/>
          </a:prstGeom>
          <a:noFill/>
          <a:ln>
            <a:noFill/>
          </a:ln>
        </p:spPr>
        <p:txBody>
          <a:bodyPr spcFirstLastPara="1" wrap="square" lIns="19050" tIns="19050" rIns="19050" bIns="19050" anchor="ctr" anchorCtr="0">
            <a:noAutofit/>
          </a:bodyPr>
          <a:lstStyle>
            <a:lvl1pPr lvl="0" algn="l" rtl="0">
              <a:lnSpc>
                <a:spcPct val="100000"/>
              </a:lnSpc>
              <a:spcBef>
                <a:spcPts val="0"/>
              </a:spcBef>
              <a:spcAft>
                <a:spcPts val="0"/>
              </a:spcAft>
              <a:buClr>
                <a:srgbClr val="FFFFFF"/>
              </a:buClr>
              <a:buSzPts val="3000"/>
              <a:buFont typeface="Helvetica Neue"/>
              <a:buNone/>
              <a:defRPr sz="8000"/>
            </a:lvl1pPr>
            <a:lvl2pPr lvl="1" algn="l" rtl="0">
              <a:lnSpc>
                <a:spcPct val="100000"/>
              </a:lnSpc>
              <a:spcBef>
                <a:spcPts val="0"/>
              </a:spcBef>
              <a:spcAft>
                <a:spcPts val="0"/>
              </a:spcAft>
              <a:buClr>
                <a:srgbClr val="FFFFFF"/>
              </a:buClr>
              <a:buSzPts val="3000"/>
              <a:buNone/>
              <a:defRPr sz="8000"/>
            </a:lvl2pPr>
            <a:lvl3pPr lvl="2" algn="l" rtl="0">
              <a:lnSpc>
                <a:spcPct val="100000"/>
              </a:lnSpc>
              <a:spcBef>
                <a:spcPts val="0"/>
              </a:spcBef>
              <a:spcAft>
                <a:spcPts val="0"/>
              </a:spcAft>
              <a:buClr>
                <a:srgbClr val="FFFFFF"/>
              </a:buClr>
              <a:buSzPts val="3000"/>
              <a:buNone/>
              <a:defRPr sz="8000"/>
            </a:lvl3pPr>
            <a:lvl4pPr lvl="3" algn="l" rtl="0">
              <a:lnSpc>
                <a:spcPct val="100000"/>
              </a:lnSpc>
              <a:spcBef>
                <a:spcPts val="0"/>
              </a:spcBef>
              <a:spcAft>
                <a:spcPts val="0"/>
              </a:spcAft>
              <a:buClr>
                <a:srgbClr val="FFFFFF"/>
              </a:buClr>
              <a:buSzPts val="3000"/>
              <a:buNone/>
              <a:defRPr sz="8000"/>
            </a:lvl4pPr>
            <a:lvl5pPr lvl="4" algn="l" rtl="0">
              <a:lnSpc>
                <a:spcPct val="100000"/>
              </a:lnSpc>
              <a:spcBef>
                <a:spcPts val="0"/>
              </a:spcBef>
              <a:spcAft>
                <a:spcPts val="0"/>
              </a:spcAft>
              <a:buClr>
                <a:srgbClr val="FFFFFF"/>
              </a:buClr>
              <a:buSzPts val="3000"/>
              <a:buNone/>
              <a:defRPr sz="8000"/>
            </a:lvl5pPr>
            <a:lvl6pPr lvl="5" algn="l" rtl="0">
              <a:lnSpc>
                <a:spcPct val="100000"/>
              </a:lnSpc>
              <a:spcBef>
                <a:spcPts val="0"/>
              </a:spcBef>
              <a:spcAft>
                <a:spcPts val="0"/>
              </a:spcAft>
              <a:buClr>
                <a:srgbClr val="FFFFFF"/>
              </a:buClr>
              <a:buSzPts val="3000"/>
              <a:buNone/>
              <a:defRPr sz="8000"/>
            </a:lvl6pPr>
            <a:lvl7pPr lvl="6" algn="l" rtl="0">
              <a:lnSpc>
                <a:spcPct val="100000"/>
              </a:lnSpc>
              <a:spcBef>
                <a:spcPts val="0"/>
              </a:spcBef>
              <a:spcAft>
                <a:spcPts val="0"/>
              </a:spcAft>
              <a:buClr>
                <a:srgbClr val="FFFFFF"/>
              </a:buClr>
              <a:buSzPts val="3000"/>
              <a:buNone/>
              <a:defRPr sz="8000"/>
            </a:lvl7pPr>
            <a:lvl8pPr lvl="7" algn="l" rtl="0">
              <a:lnSpc>
                <a:spcPct val="100000"/>
              </a:lnSpc>
              <a:spcBef>
                <a:spcPts val="0"/>
              </a:spcBef>
              <a:spcAft>
                <a:spcPts val="0"/>
              </a:spcAft>
              <a:buClr>
                <a:srgbClr val="FFFFFF"/>
              </a:buClr>
              <a:buSzPts val="3000"/>
              <a:buNone/>
              <a:defRPr sz="8000"/>
            </a:lvl8pPr>
            <a:lvl9pPr lvl="8" algn="l" rtl="0">
              <a:lnSpc>
                <a:spcPct val="100000"/>
              </a:lnSpc>
              <a:spcBef>
                <a:spcPts val="0"/>
              </a:spcBef>
              <a:spcAft>
                <a:spcPts val="0"/>
              </a:spcAft>
              <a:buClr>
                <a:srgbClr val="FFFFFF"/>
              </a:buClr>
              <a:buSzPts val="3000"/>
              <a:buNone/>
              <a:defRPr sz="8000"/>
            </a:lvl9pPr>
          </a:lstStyle>
          <a:p>
            <a:endParaRPr/>
          </a:p>
        </p:txBody>
      </p:sp>
    </p:spTree>
    <p:extLst>
      <p:ext uri="{BB962C8B-B14F-4D97-AF65-F5344CB8AC3E}">
        <p14:creationId xmlns:p14="http://schemas.microsoft.com/office/powerpoint/2010/main" val="100488581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matchingName="1. Section Title - Blue">
  <p:cSld name="1. Section Title - Blue">
    <p:bg>
      <p:bgPr>
        <a:solidFill>
          <a:srgbClr val="1658C5"/>
        </a:solidFill>
        <a:effectLst/>
      </p:bgPr>
    </p:bg>
    <p:spTree>
      <p:nvGrpSpPr>
        <p:cNvPr id="1" name="Shape 86"/>
        <p:cNvGrpSpPr/>
        <p:nvPr/>
      </p:nvGrpSpPr>
      <p:grpSpPr>
        <a:xfrm>
          <a:off x="0" y="0"/>
          <a:ext cx="0" cy="0"/>
          <a:chOff x="0" y="0"/>
          <a:chExt cx="0" cy="0"/>
        </a:xfrm>
      </p:grpSpPr>
      <p:sp>
        <p:nvSpPr>
          <p:cNvPr id="87" name="Google Shape;87;p23"/>
          <p:cNvSpPr txBox="1">
            <a:spLocks noGrp="1"/>
          </p:cNvSpPr>
          <p:nvPr>
            <p:ph type="title"/>
          </p:nvPr>
        </p:nvSpPr>
        <p:spPr>
          <a:xfrm>
            <a:off x="1219200" y="1371600"/>
            <a:ext cx="21945600" cy="10972800"/>
          </a:xfrm>
          <a:prstGeom prst="rect">
            <a:avLst/>
          </a:prstGeom>
          <a:noFill/>
          <a:ln>
            <a:noFill/>
          </a:ln>
        </p:spPr>
        <p:txBody>
          <a:bodyPr spcFirstLastPara="1" wrap="square" lIns="19050" tIns="19050" rIns="19050" bIns="19050" anchor="ctr" anchorCtr="0">
            <a:noAutofit/>
          </a:bodyPr>
          <a:lstStyle>
            <a:lvl1pPr lvl="0" algn="l" rtl="0">
              <a:lnSpc>
                <a:spcPct val="100000"/>
              </a:lnSpc>
              <a:spcBef>
                <a:spcPts val="0"/>
              </a:spcBef>
              <a:spcAft>
                <a:spcPts val="0"/>
              </a:spcAft>
              <a:buClr>
                <a:srgbClr val="FFFFFF"/>
              </a:buClr>
              <a:buSzPts val="4800"/>
              <a:buNone/>
              <a:defRPr sz="12800"/>
            </a:lvl1pPr>
            <a:lvl2pPr lvl="1" algn="l" rtl="0">
              <a:lnSpc>
                <a:spcPct val="100000"/>
              </a:lnSpc>
              <a:spcBef>
                <a:spcPts val="0"/>
              </a:spcBef>
              <a:spcAft>
                <a:spcPts val="0"/>
              </a:spcAft>
              <a:buClr>
                <a:srgbClr val="FFFFFF"/>
              </a:buClr>
              <a:buSzPts val="4800"/>
              <a:buNone/>
              <a:defRPr sz="12800"/>
            </a:lvl2pPr>
            <a:lvl3pPr lvl="2" algn="l" rtl="0">
              <a:lnSpc>
                <a:spcPct val="100000"/>
              </a:lnSpc>
              <a:spcBef>
                <a:spcPts val="0"/>
              </a:spcBef>
              <a:spcAft>
                <a:spcPts val="0"/>
              </a:spcAft>
              <a:buClr>
                <a:srgbClr val="FFFFFF"/>
              </a:buClr>
              <a:buSzPts val="4800"/>
              <a:buNone/>
              <a:defRPr sz="12800"/>
            </a:lvl3pPr>
            <a:lvl4pPr lvl="3" algn="l" rtl="0">
              <a:lnSpc>
                <a:spcPct val="100000"/>
              </a:lnSpc>
              <a:spcBef>
                <a:spcPts val="0"/>
              </a:spcBef>
              <a:spcAft>
                <a:spcPts val="0"/>
              </a:spcAft>
              <a:buClr>
                <a:srgbClr val="FFFFFF"/>
              </a:buClr>
              <a:buSzPts val="4800"/>
              <a:buNone/>
              <a:defRPr sz="12800"/>
            </a:lvl4pPr>
            <a:lvl5pPr lvl="4" algn="l" rtl="0">
              <a:lnSpc>
                <a:spcPct val="100000"/>
              </a:lnSpc>
              <a:spcBef>
                <a:spcPts val="0"/>
              </a:spcBef>
              <a:spcAft>
                <a:spcPts val="0"/>
              </a:spcAft>
              <a:buClr>
                <a:srgbClr val="FFFFFF"/>
              </a:buClr>
              <a:buSzPts val="4800"/>
              <a:buNone/>
              <a:defRPr sz="12800"/>
            </a:lvl5pPr>
            <a:lvl6pPr lvl="5" algn="l" rtl="0">
              <a:lnSpc>
                <a:spcPct val="100000"/>
              </a:lnSpc>
              <a:spcBef>
                <a:spcPts val="0"/>
              </a:spcBef>
              <a:spcAft>
                <a:spcPts val="0"/>
              </a:spcAft>
              <a:buClr>
                <a:srgbClr val="FFFFFF"/>
              </a:buClr>
              <a:buSzPts val="4800"/>
              <a:buNone/>
              <a:defRPr sz="12800"/>
            </a:lvl6pPr>
            <a:lvl7pPr lvl="6" algn="l" rtl="0">
              <a:lnSpc>
                <a:spcPct val="100000"/>
              </a:lnSpc>
              <a:spcBef>
                <a:spcPts val="0"/>
              </a:spcBef>
              <a:spcAft>
                <a:spcPts val="0"/>
              </a:spcAft>
              <a:buClr>
                <a:srgbClr val="FFFFFF"/>
              </a:buClr>
              <a:buSzPts val="4800"/>
              <a:buNone/>
              <a:defRPr sz="12800"/>
            </a:lvl7pPr>
            <a:lvl8pPr lvl="7" algn="l" rtl="0">
              <a:lnSpc>
                <a:spcPct val="100000"/>
              </a:lnSpc>
              <a:spcBef>
                <a:spcPts val="0"/>
              </a:spcBef>
              <a:spcAft>
                <a:spcPts val="0"/>
              </a:spcAft>
              <a:buClr>
                <a:srgbClr val="FFFFFF"/>
              </a:buClr>
              <a:buSzPts val="4800"/>
              <a:buNone/>
              <a:defRPr sz="12800"/>
            </a:lvl8pPr>
            <a:lvl9pPr lvl="8" algn="l" rtl="0">
              <a:lnSpc>
                <a:spcPct val="100000"/>
              </a:lnSpc>
              <a:spcBef>
                <a:spcPts val="0"/>
              </a:spcBef>
              <a:spcAft>
                <a:spcPts val="0"/>
              </a:spcAft>
              <a:buClr>
                <a:srgbClr val="FFFFFF"/>
              </a:buClr>
              <a:buSzPts val="4800"/>
              <a:buNone/>
              <a:defRPr sz="12800"/>
            </a:lvl9pPr>
          </a:lstStyle>
          <a:p>
            <a:endParaRPr/>
          </a:p>
        </p:txBody>
      </p:sp>
    </p:spTree>
    <p:extLst>
      <p:ext uri="{BB962C8B-B14F-4D97-AF65-F5344CB8AC3E}">
        <p14:creationId xmlns:p14="http://schemas.microsoft.com/office/powerpoint/2010/main" val="3327948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Light">
    <p:bg>
      <p:bgPr>
        <a:solidFill>
          <a:srgbClr val="FFFFFF"/>
        </a:solidFill>
        <a:effectLst/>
      </p:bgPr>
    </p:bg>
    <p:spTree>
      <p:nvGrpSpPr>
        <p:cNvPr id="1" name=""/>
        <p:cNvGrpSpPr/>
        <p:nvPr/>
      </p:nvGrpSpPr>
      <p:grpSpPr>
        <a:xfrm>
          <a:off x="0" y="0"/>
          <a:ext cx="0" cy="0"/>
          <a:chOff x="0" y="0"/>
          <a:chExt cx="0" cy="0"/>
        </a:xfrm>
      </p:grpSpPr>
      <p:sp>
        <p:nvSpPr>
          <p:cNvPr id="61" name="Title Text"/>
          <p:cNvSpPr txBox="1">
            <a:spLocks noGrp="1"/>
          </p:cNvSpPr>
          <p:nvPr>
            <p:ph type="title"/>
          </p:nvPr>
        </p:nvSpPr>
        <p:spPr>
          <a:xfrm>
            <a:off x="1016000" y="609600"/>
            <a:ext cx="22352000" cy="1651000"/>
          </a:xfrm>
          <a:prstGeom prst="rect">
            <a:avLst/>
          </a:prstGeom>
        </p:spPr>
        <p:txBody>
          <a:bodyPr/>
          <a:lstStyle>
            <a:lvl1pPr algn="ctr">
              <a:defRPr>
                <a:solidFill>
                  <a:schemeClr val="accent1">
                    <a:hueOff val="-187192"/>
                    <a:satOff val="-84019"/>
                    <a:lumOff val="-26385"/>
                  </a:schemeClr>
                </a:solidFill>
              </a:defRPr>
            </a:lvl1pPr>
          </a:lstStyle>
          <a:p>
            <a:r>
              <a:rPr lang="en-US"/>
              <a:t>Click to edit Master title style</a:t>
            </a:r>
            <a:endParaRPr/>
          </a:p>
        </p:txBody>
      </p:sp>
      <p:sp>
        <p:nvSpPr>
          <p:cNvPr id="2" name="Footer Placeholder 1">
            <a:extLst>
              <a:ext uri="{FF2B5EF4-FFF2-40B4-BE49-F238E27FC236}">
                <a16:creationId xmlns:a16="http://schemas.microsoft.com/office/drawing/2014/main" id="{B5537DAF-07F6-ED4B-84DA-C94CE0C8F1AF}"/>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matchingName="Cover - Dark" type="title">
  <p:cSld name="Cover - Dark">
    <p:spTree>
      <p:nvGrpSpPr>
        <p:cNvPr id="1" name="Shape 8"/>
        <p:cNvGrpSpPr/>
        <p:nvPr/>
      </p:nvGrpSpPr>
      <p:grpSpPr>
        <a:xfrm>
          <a:off x="0" y="0"/>
          <a:ext cx="0" cy="0"/>
          <a:chOff x="0" y="0"/>
          <a:chExt cx="0" cy="0"/>
        </a:xfrm>
      </p:grpSpPr>
      <p:pic>
        <p:nvPicPr>
          <p:cNvPr id="9" name="Google Shape;9;p2" title="Background image"/>
          <p:cNvPicPr preferRelativeResize="0"/>
          <p:nvPr/>
        </p:nvPicPr>
        <p:blipFill rotWithShape="1">
          <a:blip r:embed="rId2">
            <a:alphaModFix/>
          </a:blip>
          <a:srcRect/>
          <a:stretch/>
        </p:blipFill>
        <p:spPr>
          <a:xfrm>
            <a:off x="0" y="0"/>
            <a:ext cx="24384000" cy="13716000"/>
          </a:xfrm>
          <a:prstGeom prst="rect">
            <a:avLst/>
          </a:prstGeom>
          <a:noFill/>
          <a:ln>
            <a:noFill/>
          </a:ln>
        </p:spPr>
      </p:pic>
      <p:pic>
        <p:nvPicPr>
          <p:cNvPr id="10" name="Google Shape;10;p2" descr="invertocat.png"/>
          <p:cNvPicPr preferRelativeResize="0"/>
          <p:nvPr/>
        </p:nvPicPr>
        <p:blipFill rotWithShape="1">
          <a:blip r:embed="rId3">
            <a:alphaModFix/>
          </a:blip>
          <a:srcRect/>
          <a:stretch/>
        </p:blipFill>
        <p:spPr>
          <a:xfrm>
            <a:off x="1549400" y="3810001"/>
            <a:ext cx="609600" cy="584200"/>
          </a:xfrm>
          <a:prstGeom prst="rect">
            <a:avLst/>
          </a:prstGeom>
          <a:noFill/>
          <a:ln>
            <a:noFill/>
          </a:ln>
        </p:spPr>
      </p:pic>
      <p:sp>
        <p:nvSpPr>
          <p:cNvPr id="11" name="Google Shape;11;p2"/>
          <p:cNvSpPr txBox="1">
            <a:spLocks noGrp="1"/>
          </p:cNvSpPr>
          <p:nvPr>
            <p:ph type="title"/>
          </p:nvPr>
        </p:nvSpPr>
        <p:spPr>
          <a:xfrm>
            <a:off x="1543051" y="4743451"/>
            <a:ext cx="18897600" cy="5840800"/>
          </a:xfrm>
          <a:prstGeom prst="rect">
            <a:avLst/>
          </a:prstGeom>
          <a:noFill/>
          <a:ln>
            <a:noFill/>
          </a:ln>
        </p:spPr>
        <p:txBody>
          <a:bodyPr spcFirstLastPara="1" wrap="square" lIns="19050" tIns="19050" rIns="19050" bIns="19050" anchor="t" anchorCtr="0">
            <a:noAutofit/>
          </a:bodyPr>
          <a:lstStyle>
            <a:lvl1pPr lvl="0" algn="l">
              <a:lnSpc>
                <a:spcPct val="100000"/>
              </a:lnSpc>
              <a:spcBef>
                <a:spcPts val="0"/>
              </a:spcBef>
              <a:spcAft>
                <a:spcPts val="0"/>
              </a:spcAft>
              <a:buClr>
                <a:srgbClr val="FFFFFF"/>
              </a:buClr>
              <a:buSzPts val="4000"/>
              <a:buNone/>
              <a:defRPr sz="10667"/>
            </a:lvl1pPr>
            <a:lvl2pPr lvl="1" algn="l">
              <a:lnSpc>
                <a:spcPct val="100000"/>
              </a:lnSpc>
              <a:spcBef>
                <a:spcPts val="0"/>
              </a:spcBef>
              <a:spcAft>
                <a:spcPts val="0"/>
              </a:spcAft>
              <a:buClr>
                <a:srgbClr val="FFFFFF"/>
              </a:buClr>
              <a:buSzPts val="4000"/>
              <a:buNone/>
              <a:defRPr sz="10667"/>
            </a:lvl2pPr>
            <a:lvl3pPr lvl="2" algn="l">
              <a:lnSpc>
                <a:spcPct val="100000"/>
              </a:lnSpc>
              <a:spcBef>
                <a:spcPts val="0"/>
              </a:spcBef>
              <a:spcAft>
                <a:spcPts val="0"/>
              </a:spcAft>
              <a:buClr>
                <a:srgbClr val="FFFFFF"/>
              </a:buClr>
              <a:buSzPts val="4000"/>
              <a:buNone/>
              <a:defRPr sz="10667"/>
            </a:lvl3pPr>
            <a:lvl4pPr lvl="3" algn="l">
              <a:lnSpc>
                <a:spcPct val="100000"/>
              </a:lnSpc>
              <a:spcBef>
                <a:spcPts val="0"/>
              </a:spcBef>
              <a:spcAft>
                <a:spcPts val="0"/>
              </a:spcAft>
              <a:buClr>
                <a:srgbClr val="FFFFFF"/>
              </a:buClr>
              <a:buSzPts val="4000"/>
              <a:buNone/>
              <a:defRPr sz="10667"/>
            </a:lvl4pPr>
            <a:lvl5pPr lvl="4" algn="l">
              <a:lnSpc>
                <a:spcPct val="100000"/>
              </a:lnSpc>
              <a:spcBef>
                <a:spcPts val="0"/>
              </a:spcBef>
              <a:spcAft>
                <a:spcPts val="0"/>
              </a:spcAft>
              <a:buClr>
                <a:srgbClr val="FFFFFF"/>
              </a:buClr>
              <a:buSzPts val="4000"/>
              <a:buNone/>
              <a:defRPr sz="10667"/>
            </a:lvl5pPr>
            <a:lvl6pPr lvl="5" algn="l">
              <a:lnSpc>
                <a:spcPct val="100000"/>
              </a:lnSpc>
              <a:spcBef>
                <a:spcPts val="0"/>
              </a:spcBef>
              <a:spcAft>
                <a:spcPts val="0"/>
              </a:spcAft>
              <a:buClr>
                <a:srgbClr val="FFFFFF"/>
              </a:buClr>
              <a:buSzPts val="4000"/>
              <a:buNone/>
              <a:defRPr sz="10667"/>
            </a:lvl6pPr>
            <a:lvl7pPr lvl="6" algn="l">
              <a:lnSpc>
                <a:spcPct val="100000"/>
              </a:lnSpc>
              <a:spcBef>
                <a:spcPts val="0"/>
              </a:spcBef>
              <a:spcAft>
                <a:spcPts val="0"/>
              </a:spcAft>
              <a:buClr>
                <a:srgbClr val="FFFFFF"/>
              </a:buClr>
              <a:buSzPts val="4000"/>
              <a:buNone/>
              <a:defRPr sz="10667"/>
            </a:lvl7pPr>
            <a:lvl8pPr lvl="7" algn="l">
              <a:lnSpc>
                <a:spcPct val="100000"/>
              </a:lnSpc>
              <a:spcBef>
                <a:spcPts val="0"/>
              </a:spcBef>
              <a:spcAft>
                <a:spcPts val="0"/>
              </a:spcAft>
              <a:buClr>
                <a:srgbClr val="FFFFFF"/>
              </a:buClr>
              <a:buSzPts val="4000"/>
              <a:buNone/>
              <a:defRPr sz="10667"/>
            </a:lvl8pPr>
            <a:lvl9pPr lvl="8" algn="l">
              <a:lnSpc>
                <a:spcPct val="100000"/>
              </a:lnSpc>
              <a:spcBef>
                <a:spcPts val="0"/>
              </a:spcBef>
              <a:spcAft>
                <a:spcPts val="0"/>
              </a:spcAft>
              <a:buClr>
                <a:srgbClr val="FFFFFF"/>
              </a:buClr>
              <a:buSzPts val="4000"/>
              <a:buNone/>
              <a:defRPr sz="10667"/>
            </a:lvl9pPr>
          </a:lstStyle>
          <a:p>
            <a:endParaRPr/>
          </a:p>
        </p:txBody>
      </p:sp>
      <p:sp>
        <p:nvSpPr>
          <p:cNvPr id="12" name="Google Shape;12;p2"/>
          <p:cNvSpPr txBox="1">
            <a:spLocks noGrp="1"/>
          </p:cNvSpPr>
          <p:nvPr>
            <p:ph type="subTitle" idx="1"/>
          </p:nvPr>
        </p:nvSpPr>
        <p:spPr>
          <a:xfrm>
            <a:off x="2338400" y="3810123"/>
            <a:ext cx="11072800" cy="584000"/>
          </a:xfrm>
          <a:prstGeom prst="rect">
            <a:avLst/>
          </a:prstGeom>
          <a:noFill/>
          <a:ln>
            <a:noFill/>
          </a:ln>
        </p:spPr>
        <p:txBody>
          <a:bodyPr spcFirstLastPara="1" wrap="square" lIns="19050" tIns="19050" rIns="19050" bIns="19050" anchor="b" anchorCtr="0">
            <a:noAutofit/>
          </a:bodyPr>
          <a:lstStyle>
            <a:lvl1pPr lvl="0" algn="l">
              <a:lnSpc>
                <a:spcPct val="100000"/>
              </a:lnSpc>
              <a:spcBef>
                <a:spcPts val="4000"/>
              </a:spcBef>
              <a:spcAft>
                <a:spcPts val="0"/>
              </a:spcAft>
              <a:buSzPts val="2400"/>
              <a:buNone/>
              <a:defRPr sz="3200">
                <a:latin typeface="Roboto Mono"/>
                <a:ea typeface="Roboto Mono"/>
                <a:cs typeface="Roboto Mono"/>
                <a:sym typeface="Roboto Mono"/>
              </a:defRPr>
            </a:lvl1pPr>
            <a:lvl2pPr lvl="1" algn="l">
              <a:lnSpc>
                <a:spcPct val="100000"/>
              </a:lnSpc>
              <a:spcBef>
                <a:spcPts val="4000"/>
              </a:spcBef>
              <a:spcAft>
                <a:spcPts val="0"/>
              </a:spcAft>
              <a:buSzPts val="1800"/>
              <a:buNone/>
              <a:defRPr sz="3200">
                <a:latin typeface="Roboto Mono"/>
                <a:ea typeface="Roboto Mono"/>
                <a:cs typeface="Roboto Mono"/>
                <a:sym typeface="Roboto Mono"/>
              </a:defRPr>
            </a:lvl2pPr>
            <a:lvl3pPr lvl="2" algn="l">
              <a:lnSpc>
                <a:spcPct val="100000"/>
              </a:lnSpc>
              <a:spcBef>
                <a:spcPts val="4000"/>
              </a:spcBef>
              <a:spcAft>
                <a:spcPts val="0"/>
              </a:spcAft>
              <a:buSzPts val="1800"/>
              <a:buNone/>
              <a:defRPr sz="3200">
                <a:latin typeface="Roboto Mono"/>
                <a:ea typeface="Roboto Mono"/>
                <a:cs typeface="Roboto Mono"/>
                <a:sym typeface="Roboto Mono"/>
              </a:defRPr>
            </a:lvl3pPr>
            <a:lvl4pPr lvl="3" algn="l">
              <a:lnSpc>
                <a:spcPct val="100000"/>
              </a:lnSpc>
              <a:spcBef>
                <a:spcPts val="4000"/>
              </a:spcBef>
              <a:spcAft>
                <a:spcPts val="0"/>
              </a:spcAft>
              <a:buSzPts val="1800"/>
              <a:buNone/>
              <a:defRPr sz="3200">
                <a:latin typeface="Roboto Mono"/>
                <a:ea typeface="Roboto Mono"/>
                <a:cs typeface="Roboto Mono"/>
                <a:sym typeface="Roboto Mono"/>
              </a:defRPr>
            </a:lvl4pPr>
            <a:lvl5pPr lvl="4" algn="l">
              <a:lnSpc>
                <a:spcPct val="100000"/>
              </a:lnSpc>
              <a:spcBef>
                <a:spcPts val="4000"/>
              </a:spcBef>
              <a:spcAft>
                <a:spcPts val="0"/>
              </a:spcAft>
              <a:buSzPts val="1800"/>
              <a:buNone/>
              <a:defRPr sz="3200">
                <a:latin typeface="Roboto Mono"/>
                <a:ea typeface="Roboto Mono"/>
                <a:cs typeface="Roboto Mono"/>
                <a:sym typeface="Roboto Mono"/>
              </a:defRPr>
            </a:lvl5pPr>
            <a:lvl6pPr lvl="5" algn="l">
              <a:lnSpc>
                <a:spcPct val="100000"/>
              </a:lnSpc>
              <a:spcBef>
                <a:spcPts val="4000"/>
              </a:spcBef>
              <a:spcAft>
                <a:spcPts val="0"/>
              </a:spcAft>
              <a:buSzPts val="1800"/>
              <a:buNone/>
              <a:defRPr sz="3200">
                <a:latin typeface="Roboto Mono"/>
                <a:ea typeface="Roboto Mono"/>
                <a:cs typeface="Roboto Mono"/>
                <a:sym typeface="Roboto Mono"/>
              </a:defRPr>
            </a:lvl6pPr>
            <a:lvl7pPr lvl="6" algn="l">
              <a:lnSpc>
                <a:spcPct val="100000"/>
              </a:lnSpc>
              <a:spcBef>
                <a:spcPts val="4000"/>
              </a:spcBef>
              <a:spcAft>
                <a:spcPts val="0"/>
              </a:spcAft>
              <a:buSzPts val="1800"/>
              <a:buNone/>
              <a:defRPr sz="3200">
                <a:latin typeface="Roboto Mono"/>
                <a:ea typeface="Roboto Mono"/>
                <a:cs typeface="Roboto Mono"/>
                <a:sym typeface="Roboto Mono"/>
              </a:defRPr>
            </a:lvl7pPr>
            <a:lvl8pPr lvl="7" algn="l">
              <a:lnSpc>
                <a:spcPct val="100000"/>
              </a:lnSpc>
              <a:spcBef>
                <a:spcPts val="4000"/>
              </a:spcBef>
              <a:spcAft>
                <a:spcPts val="0"/>
              </a:spcAft>
              <a:buSzPts val="1800"/>
              <a:buNone/>
              <a:defRPr sz="3200">
                <a:latin typeface="Roboto Mono"/>
                <a:ea typeface="Roboto Mono"/>
                <a:cs typeface="Roboto Mono"/>
                <a:sym typeface="Roboto Mono"/>
              </a:defRPr>
            </a:lvl8pPr>
            <a:lvl9pPr lvl="8" algn="l">
              <a:lnSpc>
                <a:spcPct val="100000"/>
              </a:lnSpc>
              <a:spcBef>
                <a:spcPts val="4000"/>
              </a:spcBef>
              <a:spcAft>
                <a:spcPts val="0"/>
              </a:spcAft>
              <a:buSzPts val="1800"/>
              <a:buNone/>
              <a:defRPr sz="3200">
                <a:latin typeface="Roboto Mono"/>
                <a:ea typeface="Roboto Mono"/>
                <a:cs typeface="Roboto Mono"/>
                <a:sym typeface="Roboto Mono"/>
              </a:defRPr>
            </a:lvl9pPr>
          </a:lstStyle>
          <a:p>
            <a:endParaRPr/>
          </a:p>
        </p:txBody>
      </p:sp>
      <p:sp>
        <p:nvSpPr>
          <p:cNvPr id="13" name="Google Shape;13;p2" descr="Place your username here." title="@username"/>
          <p:cNvSpPr txBox="1">
            <a:spLocks noGrp="1"/>
          </p:cNvSpPr>
          <p:nvPr>
            <p:ph type="body" idx="2"/>
          </p:nvPr>
        </p:nvSpPr>
        <p:spPr>
          <a:xfrm>
            <a:off x="1560600" y="12289536"/>
            <a:ext cx="19576800" cy="585600"/>
          </a:xfrm>
          <a:prstGeom prst="rect">
            <a:avLst/>
          </a:prstGeom>
          <a:noFill/>
          <a:ln>
            <a:noFill/>
          </a:ln>
        </p:spPr>
        <p:txBody>
          <a:bodyPr spcFirstLastPara="1" wrap="square" lIns="19050" tIns="19050" rIns="19050" bIns="19050" anchor="b" anchorCtr="0">
            <a:noAutofit/>
          </a:bodyPr>
          <a:lstStyle>
            <a:lvl1pPr marL="1219215" lvl="0" indent="-778943" algn="l">
              <a:lnSpc>
                <a:spcPct val="100000"/>
              </a:lnSpc>
              <a:spcBef>
                <a:spcPts val="4000"/>
              </a:spcBef>
              <a:spcAft>
                <a:spcPts val="0"/>
              </a:spcAft>
              <a:buSzPts val="1000"/>
              <a:buFont typeface="Roboto Mono"/>
              <a:buChar char="•"/>
              <a:defRPr sz="2667">
                <a:latin typeface="Roboto Mono"/>
                <a:ea typeface="Roboto Mono"/>
                <a:cs typeface="Roboto Mono"/>
                <a:sym typeface="Roboto Mono"/>
              </a:defRPr>
            </a:lvl1pPr>
            <a:lvl2pPr marL="2438430" lvl="1" indent="-778943" algn="l">
              <a:lnSpc>
                <a:spcPct val="100000"/>
              </a:lnSpc>
              <a:spcBef>
                <a:spcPts val="4000"/>
              </a:spcBef>
              <a:spcAft>
                <a:spcPts val="0"/>
              </a:spcAft>
              <a:buSzPts val="1000"/>
              <a:buFont typeface="Roboto Mono"/>
              <a:buChar char="-"/>
              <a:defRPr sz="2667">
                <a:latin typeface="Roboto Mono"/>
                <a:ea typeface="Roboto Mono"/>
                <a:cs typeface="Roboto Mono"/>
                <a:sym typeface="Roboto Mono"/>
              </a:defRPr>
            </a:lvl2pPr>
            <a:lvl3pPr marL="3657646" lvl="2" indent="-778943" algn="l">
              <a:lnSpc>
                <a:spcPct val="100000"/>
              </a:lnSpc>
              <a:spcBef>
                <a:spcPts val="4000"/>
              </a:spcBef>
              <a:spcAft>
                <a:spcPts val="0"/>
              </a:spcAft>
              <a:buSzPts val="1000"/>
              <a:buFont typeface="Roboto Mono"/>
              <a:buChar char="-"/>
              <a:defRPr sz="2667">
                <a:latin typeface="Roboto Mono"/>
                <a:ea typeface="Roboto Mono"/>
                <a:cs typeface="Roboto Mono"/>
                <a:sym typeface="Roboto Mono"/>
              </a:defRPr>
            </a:lvl3pPr>
            <a:lvl4pPr marL="4876861" lvl="3" indent="-778943" algn="l">
              <a:lnSpc>
                <a:spcPct val="100000"/>
              </a:lnSpc>
              <a:spcBef>
                <a:spcPts val="4000"/>
              </a:spcBef>
              <a:spcAft>
                <a:spcPts val="0"/>
              </a:spcAft>
              <a:buSzPts val="1000"/>
              <a:buFont typeface="Roboto Mono"/>
              <a:buChar char="-"/>
              <a:defRPr sz="2667">
                <a:latin typeface="Roboto Mono"/>
                <a:ea typeface="Roboto Mono"/>
                <a:cs typeface="Roboto Mono"/>
                <a:sym typeface="Roboto Mono"/>
              </a:defRPr>
            </a:lvl4pPr>
            <a:lvl5pPr marL="6096076" lvl="4" indent="-778943" algn="l">
              <a:lnSpc>
                <a:spcPct val="100000"/>
              </a:lnSpc>
              <a:spcBef>
                <a:spcPts val="4000"/>
              </a:spcBef>
              <a:spcAft>
                <a:spcPts val="0"/>
              </a:spcAft>
              <a:buSzPts val="1000"/>
              <a:buFont typeface="Roboto Mono"/>
              <a:buChar char="-"/>
              <a:defRPr sz="2667">
                <a:latin typeface="Roboto Mono"/>
                <a:ea typeface="Roboto Mono"/>
                <a:cs typeface="Roboto Mono"/>
                <a:sym typeface="Roboto Mono"/>
              </a:defRPr>
            </a:lvl5pPr>
            <a:lvl6pPr marL="7315291" lvl="5" indent="-778943" algn="l">
              <a:lnSpc>
                <a:spcPct val="100000"/>
              </a:lnSpc>
              <a:spcBef>
                <a:spcPts val="4000"/>
              </a:spcBef>
              <a:spcAft>
                <a:spcPts val="0"/>
              </a:spcAft>
              <a:buSzPts val="1000"/>
              <a:buFont typeface="Roboto Mono"/>
              <a:buChar char="-"/>
              <a:defRPr sz="2667">
                <a:latin typeface="Roboto Mono"/>
                <a:ea typeface="Roboto Mono"/>
                <a:cs typeface="Roboto Mono"/>
                <a:sym typeface="Roboto Mono"/>
              </a:defRPr>
            </a:lvl6pPr>
            <a:lvl7pPr marL="8534507" lvl="6" indent="-778943" algn="l">
              <a:lnSpc>
                <a:spcPct val="100000"/>
              </a:lnSpc>
              <a:spcBef>
                <a:spcPts val="4000"/>
              </a:spcBef>
              <a:spcAft>
                <a:spcPts val="0"/>
              </a:spcAft>
              <a:buSzPts val="1000"/>
              <a:buFont typeface="Roboto Mono"/>
              <a:buChar char="-"/>
              <a:defRPr sz="2667">
                <a:latin typeface="Roboto Mono"/>
                <a:ea typeface="Roboto Mono"/>
                <a:cs typeface="Roboto Mono"/>
                <a:sym typeface="Roboto Mono"/>
              </a:defRPr>
            </a:lvl7pPr>
            <a:lvl8pPr marL="9753722" lvl="7" indent="-778943" algn="l">
              <a:lnSpc>
                <a:spcPct val="100000"/>
              </a:lnSpc>
              <a:spcBef>
                <a:spcPts val="4000"/>
              </a:spcBef>
              <a:spcAft>
                <a:spcPts val="0"/>
              </a:spcAft>
              <a:buSzPts val="1000"/>
              <a:buFont typeface="Roboto Mono"/>
              <a:buChar char="-"/>
              <a:defRPr sz="2667">
                <a:latin typeface="Roboto Mono"/>
                <a:ea typeface="Roboto Mono"/>
                <a:cs typeface="Roboto Mono"/>
                <a:sym typeface="Roboto Mono"/>
              </a:defRPr>
            </a:lvl8pPr>
            <a:lvl9pPr marL="10972937" lvl="8" indent="-778943" algn="l">
              <a:lnSpc>
                <a:spcPct val="100000"/>
              </a:lnSpc>
              <a:spcBef>
                <a:spcPts val="4000"/>
              </a:spcBef>
              <a:spcAft>
                <a:spcPts val="0"/>
              </a:spcAft>
              <a:buSzPts val="1000"/>
              <a:buFont typeface="Roboto Mono"/>
              <a:buChar char="-"/>
              <a:defRPr sz="2667">
                <a:latin typeface="Roboto Mono"/>
                <a:ea typeface="Roboto Mono"/>
                <a:cs typeface="Roboto Mono"/>
                <a:sym typeface="Roboto Mono"/>
              </a:defRPr>
            </a:lvl9pPr>
          </a:lstStyle>
          <a:p>
            <a:endParaRPr/>
          </a:p>
        </p:txBody>
      </p:sp>
    </p:spTree>
    <p:extLst>
      <p:ext uri="{BB962C8B-B14F-4D97-AF65-F5344CB8AC3E}">
        <p14:creationId xmlns:p14="http://schemas.microsoft.com/office/powerpoint/2010/main" val="170673097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matchingName="Split - Title + Bullets/Light">
  <p:cSld name="Split - Title + Bullets/Light">
    <p:bg>
      <p:bgPr>
        <a:solidFill>
          <a:srgbClr val="F6F8FA"/>
        </a:solidFill>
        <a:effectLst/>
      </p:bgPr>
    </p:bg>
    <p:spTree>
      <p:nvGrpSpPr>
        <p:cNvPr id="1" name="Shape 19"/>
        <p:cNvGrpSpPr/>
        <p:nvPr/>
      </p:nvGrpSpPr>
      <p:grpSpPr>
        <a:xfrm>
          <a:off x="0" y="0"/>
          <a:ext cx="0" cy="0"/>
          <a:chOff x="0" y="0"/>
          <a:chExt cx="0" cy="0"/>
        </a:xfrm>
      </p:grpSpPr>
      <p:sp>
        <p:nvSpPr>
          <p:cNvPr id="20" name="Google Shape;20;p5"/>
          <p:cNvSpPr/>
          <p:nvPr/>
        </p:nvSpPr>
        <p:spPr>
          <a:xfrm>
            <a:off x="12192000" y="0"/>
            <a:ext cx="12192000" cy="13716000"/>
          </a:xfrm>
          <a:prstGeom prst="rect">
            <a:avLst/>
          </a:prstGeom>
          <a:solidFill>
            <a:srgbClr val="FFFFFF"/>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1" name="Google Shape;21;p5"/>
          <p:cNvSpPr txBox="1">
            <a:spLocks noGrp="1"/>
          </p:cNvSpPr>
          <p:nvPr>
            <p:ph type="title"/>
          </p:nvPr>
        </p:nvSpPr>
        <p:spPr>
          <a:xfrm>
            <a:off x="1219200" y="609600"/>
            <a:ext cx="10216800" cy="12192000"/>
          </a:xfrm>
          <a:prstGeom prst="rect">
            <a:avLst/>
          </a:prstGeom>
          <a:noFill/>
          <a:ln>
            <a:noFill/>
          </a:ln>
        </p:spPr>
        <p:txBody>
          <a:bodyPr spcFirstLastPara="1" wrap="square" lIns="19050" tIns="19050" rIns="19050" bIns="19050" anchor="ctr" anchorCtr="0">
            <a:noAutofit/>
          </a:bodyPr>
          <a:lstStyle>
            <a:lvl1pPr lvl="0" algn="l">
              <a:lnSpc>
                <a:spcPct val="100000"/>
              </a:lnSpc>
              <a:spcBef>
                <a:spcPts val="0"/>
              </a:spcBef>
              <a:spcAft>
                <a:spcPts val="0"/>
              </a:spcAft>
              <a:buClr>
                <a:srgbClr val="24292E"/>
              </a:buClr>
              <a:buSzPts val="3000"/>
              <a:buFont typeface="Helvetica Neue"/>
              <a:buNone/>
              <a:defRPr sz="8000">
                <a:solidFill>
                  <a:srgbClr val="24292E"/>
                </a:solidFill>
              </a:defRPr>
            </a:lvl1pPr>
            <a:lvl2pPr lvl="1" algn="l">
              <a:lnSpc>
                <a:spcPct val="100000"/>
              </a:lnSpc>
              <a:spcBef>
                <a:spcPts val="0"/>
              </a:spcBef>
              <a:spcAft>
                <a:spcPts val="0"/>
              </a:spcAft>
              <a:buClr>
                <a:srgbClr val="24292E"/>
              </a:buClr>
              <a:buSzPts val="3000"/>
              <a:buNone/>
              <a:defRPr sz="8000">
                <a:solidFill>
                  <a:srgbClr val="24292E"/>
                </a:solidFill>
              </a:defRPr>
            </a:lvl2pPr>
            <a:lvl3pPr lvl="2" algn="l">
              <a:lnSpc>
                <a:spcPct val="100000"/>
              </a:lnSpc>
              <a:spcBef>
                <a:spcPts val="0"/>
              </a:spcBef>
              <a:spcAft>
                <a:spcPts val="0"/>
              </a:spcAft>
              <a:buClr>
                <a:srgbClr val="24292E"/>
              </a:buClr>
              <a:buSzPts val="3000"/>
              <a:buNone/>
              <a:defRPr sz="8000">
                <a:solidFill>
                  <a:srgbClr val="24292E"/>
                </a:solidFill>
              </a:defRPr>
            </a:lvl3pPr>
            <a:lvl4pPr lvl="3" algn="l">
              <a:lnSpc>
                <a:spcPct val="100000"/>
              </a:lnSpc>
              <a:spcBef>
                <a:spcPts val="0"/>
              </a:spcBef>
              <a:spcAft>
                <a:spcPts val="0"/>
              </a:spcAft>
              <a:buClr>
                <a:srgbClr val="24292E"/>
              </a:buClr>
              <a:buSzPts val="3000"/>
              <a:buNone/>
              <a:defRPr sz="8000">
                <a:solidFill>
                  <a:srgbClr val="24292E"/>
                </a:solidFill>
              </a:defRPr>
            </a:lvl4pPr>
            <a:lvl5pPr lvl="4" algn="l">
              <a:lnSpc>
                <a:spcPct val="100000"/>
              </a:lnSpc>
              <a:spcBef>
                <a:spcPts val="0"/>
              </a:spcBef>
              <a:spcAft>
                <a:spcPts val="0"/>
              </a:spcAft>
              <a:buClr>
                <a:srgbClr val="24292E"/>
              </a:buClr>
              <a:buSzPts val="3000"/>
              <a:buNone/>
              <a:defRPr sz="8000">
                <a:solidFill>
                  <a:srgbClr val="24292E"/>
                </a:solidFill>
              </a:defRPr>
            </a:lvl5pPr>
            <a:lvl6pPr lvl="5" algn="l">
              <a:lnSpc>
                <a:spcPct val="100000"/>
              </a:lnSpc>
              <a:spcBef>
                <a:spcPts val="0"/>
              </a:spcBef>
              <a:spcAft>
                <a:spcPts val="0"/>
              </a:spcAft>
              <a:buClr>
                <a:srgbClr val="24292E"/>
              </a:buClr>
              <a:buSzPts val="3000"/>
              <a:buNone/>
              <a:defRPr sz="8000">
                <a:solidFill>
                  <a:srgbClr val="24292E"/>
                </a:solidFill>
              </a:defRPr>
            </a:lvl6pPr>
            <a:lvl7pPr lvl="6" algn="l">
              <a:lnSpc>
                <a:spcPct val="100000"/>
              </a:lnSpc>
              <a:spcBef>
                <a:spcPts val="0"/>
              </a:spcBef>
              <a:spcAft>
                <a:spcPts val="0"/>
              </a:spcAft>
              <a:buClr>
                <a:srgbClr val="24292E"/>
              </a:buClr>
              <a:buSzPts val="3000"/>
              <a:buNone/>
              <a:defRPr sz="8000">
                <a:solidFill>
                  <a:srgbClr val="24292E"/>
                </a:solidFill>
              </a:defRPr>
            </a:lvl7pPr>
            <a:lvl8pPr lvl="7" algn="l">
              <a:lnSpc>
                <a:spcPct val="100000"/>
              </a:lnSpc>
              <a:spcBef>
                <a:spcPts val="0"/>
              </a:spcBef>
              <a:spcAft>
                <a:spcPts val="0"/>
              </a:spcAft>
              <a:buClr>
                <a:srgbClr val="24292E"/>
              </a:buClr>
              <a:buSzPts val="3000"/>
              <a:buNone/>
              <a:defRPr sz="8000">
                <a:solidFill>
                  <a:srgbClr val="24292E"/>
                </a:solidFill>
              </a:defRPr>
            </a:lvl8pPr>
            <a:lvl9pPr lvl="8" algn="l">
              <a:lnSpc>
                <a:spcPct val="100000"/>
              </a:lnSpc>
              <a:spcBef>
                <a:spcPts val="0"/>
              </a:spcBef>
              <a:spcAft>
                <a:spcPts val="0"/>
              </a:spcAft>
              <a:buClr>
                <a:srgbClr val="24292E"/>
              </a:buClr>
              <a:buSzPts val="3000"/>
              <a:buNone/>
              <a:defRPr sz="8000">
                <a:solidFill>
                  <a:srgbClr val="24292E"/>
                </a:solidFill>
              </a:defRPr>
            </a:lvl9pPr>
          </a:lstStyle>
          <a:p>
            <a:endParaRPr/>
          </a:p>
        </p:txBody>
      </p:sp>
      <p:sp>
        <p:nvSpPr>
          <p:cNvPr id="22" name="Google Shape;22;p5"/>
          <p:cNvSpPr txBox="1">
            <a:spLocks noGrp="1"/>
          </p:cNvSpPr>
          <p:nvPr>
            <p:ph type="body" idx="1"/>
          </p:nvPr>
        </p:nvSpPr>
        <p:spPr>
          <a:xfrm>
            <a:off x="13411200" y="609600"/>
            <a:ext cx="9972800" cy="12192000"/>
          </a:xfrm>
          <a:prstGeom prst="rect">
            <a:avLst/>
          </a:prstGeom>
          <a:noFill/>
          <a:ln>
            <a:noFill/>
          </a:ln>
        </p:spPr>
        <p:txBody>
          <a:bodyPr spcFirstLastPara="1" wrap="square" lIns="19050" tIns="19050" rIns="19050" bIns="19050" anchor="ctr" anchorCtr="0">
            <a:noAutofit/>
          </a:bodyPr>
          <a:lstStyle>
            <a:lvl1pPr marL="1219215" lvl="0" indent="-914411" algn="l">
              <a:lnSpc>
                <a:spcPct val="100000"/>
              </a:lnSpc>
              <a:spcBef>
                <a:spcPts val="0"/>
              </a:spcBef>
              <a:spcAft>
                <a:spcPts val="0"/>
              </a:spcAft>
              <a:buClr>
                <a:srgbClr val="24292E"/>
              </a:buClr>
              <a:buSzPts val="1800"/>
              <a:buFont typeface="Helvetica Neue"/>
              <a:buChar char="●"/>
              <a:defRPr sz="4800">
                <a:solidFill>
                  <a:srgbClr val="24292E"/>
                </a:solidFill>
              </a:defRPr>
            </a:lvl1pPr>
            <a:lvl2pPr marL="2438430" lvl="1" indent="-914411" algn="l">
              <a:lnSpc>
                <a:spcPct val="100000"/>
              </a:lnSpc>
              <a:spcBef>
                <a:spcPts val="1067"/>
              </a:spcBef>
              <a:spcAft>
                <a:spcPts val="0"/>
              </a:spcAft>
              <a:buClr>
                <a:srgbClr val="24292E"/>
              </a:buClr>
              <a:buSzPts val="1800"/>
              <a:buFont typeface="Helvetica Neue"/>
              <a:buChar char="○"/>
              <a:defRPr sz="4800">
                <a:solidFill>
                  <a:srgbClr val="24292E"/>
                </a:solidFill>
              </a:defRPr>
            </a:lvl2pPr>
            <a:lvl3pPr marL="3657646" lvl="2" indent="-914411" algn="l">
              <a:lnSpc>
                <a:spcPct val="100000"/>
              </a:lnSpc>
              <a:spcBef>
                <a:spcPts val="1067"/>
              </a:spcBef>
              <a:spcAft>
                <a:spcPts val="0"/>
              </a:spcAft>
              <a:buClr>
                <a:srgbClr val="24292E"/>
              </a:buClr>
              <a:buSzPts val="1800"/>
              <a:buFont typeface="Helvetica Neue"/>
              <a:buChar char="■"/>
              <a:defRPr sz="4800">
                <a:solidFill>
                  <a:srgbClr val="24292E"/>
                </a:solidFill>
              </a:defRPr>
            </a:lvl3pPr>
            <a:lvl4pPr marL="4876861" lvl="3" indent="-914411" algn="l">
              <a:lnSpc>
                <a:spcPct val="100000"/>
              </a:lnSpc>
              <a:spcBef>
                <a:spcPts val="1067"/>
              </a:spcBef>
              <a:spcAft>
                <a:spcPts val="0"/>
              </a:spcAft>
              <a:buClr>
                <a:srgbClr val="24292E"/>
              </a:buClr>
              <a:buSzPts val="1800"/>
              <a:buFont typeface="Helvetica Neue"/>
              <a:buChar char="●"/>
              <a:defRPr sz="4800">
                <a:solidFill>
                  <a:srgbClr val="24292E"/>
                </a:solidFill>
              </a:defRPr>
            </a:lvl4pPr>
            <a:lvl5pPr marL="6096076" lvl="4" indent="-914411" algn="l">
              <a:lnSpc>
                <a:spcPct val="100000"/>
              </a:lnSpc>
              <a:spcBef>
                <a:spcPts val="1067"/>
              </a:spcBef>
              <a:spcAft>
                <a:spcPts val="0"/>
              </a:spcAft>
              <a:buClr>
                <a:srgbClr val="24292E"/>
              </a:buClr>
              <a:buSzPts val="1800"/>
              <a:buFont typeface="Helvetica Neue"/>
              <a:buChar char="○"/>
              <a:defRPr sz="4800">
                <a:solidFill>
                  <a:srgbClr val="24292E"/>
                </a:solidFill>
              </a:defRPr>
            </a:lvl5pPr>
            <a:lvl6pPr marL="7315291" lvl="5" indent="-914411" algn="l">
              <a:lnSpc>
                <a:spcPct val="100000"/>
              </a:lnSpc>
              <a:spcBef>
                <a:spcPts val="1067"/>
              </a:spcBef>
              <a:spcAft>
                <a:spcPts val="0"/>
              </a:spcAft>
              <a:buClr>
                <a:srgbClr val="24292E"/>
              </a:buClr>
              <a:buSzPts val="1800"/>
              <a:buChar char="■"/>
              <a:defRPr sz="4800">
                <a:solidFill>
                  <a:srgbClr val="24292E"/>
                </a:solidFill>
              </a:defRPr>
            </a:lvl6pPr>
            <a:lvl7pPr marL="8534507" lvl="6" indent="-914411" algn="l">
              <a:lnSpc>
                <a:spcPct val="100000"/>
              </a:lnSpc>
              <a:spcBef>
                <a:spcPts val="1067"/>
              </a:spcBef>
              <a:spcAft>
                <a:spcPts val="0"/>
              </a:spcAft>
              <a:buClr>
                <a:srgbClr val="24292E"/>
              </a:buClr>
              <a:buSzPts val="1800"/>
              <a:buChar char="●"/>
              <a:defRPr sz="4800">
                <a:solidFill>
                  <a:srgbClr val="24292E"/>
                </a:solidFill>
              </a:defRPr>
            </a:lvl7pPr>
            <a:lvl8pPr marL="9753722" lvl="7" indent="-914411" algn="l">
              <a:lnSpc>
                <a:spcPct val="100000"/>
              </a:lnSpc>
              <a:spcBef>
                <a:spcPts val="1067"/>
              </a:spcBef>
              <a:spcAft>
                <a:spcPts val="0"/>
              </a:spcAft>
              <a:buClr>
                <a:srgbClr val="24292E"/>
              </a:buClr>
              <a:buSzPts val="1800"/>
              <a:buChar char="○"/>
              <a:defRPr sz="4800">
                <a:solidFill>
                  <a:srgbClr val="24292E"/>
                </a:solidFill>
              </a:defRPr>
            </a:lvl8pPr>
            <a:lvl9pPr marL="10972937" lvl="8" indent="-914411" algn="l">
              <a:lnSpc>
                <a:spcPct val="100000"/>
              </a:lnSpc>
              <a:spcBef>
                <a:spcPts val="1067"/>
              </a:spcBef>
              <a:spcAft>
                <a:spcPts val="1067"/>
              </a:spcAft>
              <a:buClr>
                <a:srgbClr val="24292E"/>
              </a:buClr>
              <a:buSzPts val="1800"/>
              <a:buChar char="■"/>
              <a:defRPr sz="4800">
                <a:solidFill>
                  <a:srgbClr val="24292E"/>
                </a:solidFill>
              </a:defRPr>
            </a:lvl9pPr>
          </a:lstStyle>
          <a:p>
            <a:endParaRPr/>
          </a:p>
        </p:txBody>
      </p:sp>
    </p:spTree>
    <p:extLst>
      <p:ext uri="{BB962C8B-B14F-4D97-AF65-F5344CB8AC3E}">
        <p14:creationId xmlns:p14="http://schemas.microsoft.com/office/powerpoint/2010/main" val="97396611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05"/>
        <p:cNvGrpSpPr/>
        <p:nvPr/>
      </p:nvGrpSpPr>
      <p:grpSpPr>
        <a:xfrm>
          <a:off x="0" y="0"/>
          <a:ext cx="0" cy="0"/>
          <a:chOff x="0" y="0"/>
          <a:chExt cx="0" cy="0"/>
        </a:xfrm>
      </p:grpSpPr>
      <p:sp>
        <p:nvSpPr>
          <p:cNvPr id="206" name="Google Shape;206;p56"/>
          <p:cNvSpPr txBox="1">
            <a:spLocks noGrp="1"/>
          </p:cNvSpPr>
          <p:nvPr>
            <p:ph type="title"/>
          </p:nvPr>
        </p:nvSpPr>
        <p:spPr>
          <a:xfrm>
            <a:off x="831200" y="1481600"/>
            <a:ext cx="7488000" cy="201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6400"/>
            </a:lvl1pPr>
            <a:lvl2pPr lvl="1" rtl="0">
              <a:spcBef>
                <a:spcPts val="0"/>
              </a:spcBef>
              <a:spcAft>
                <a:spcPts val="0"/>
              </a:spcAft>
              <a:buSzPts val="2400"/>
              <a:buNone/>
              <a:defRPr sz="6400"/>
            </a:lvl2pPr>
            <a:lvl3pPr lvl="2" rtl="0">
              <a:spcBef>
                <a:spcPts val="0"/>
              </a:spcBef>
              <a:spcAft>
                <a:spcPts val="0"/>
              </a:spcAft>
              <a:buSzPts val="2400"/>
              <a:buNone/>
              <a:defRPr sz="6400"/>
            </a:lvl3pPr>
            <a:lvl4pPr lvl="3" rtl="0">
              <a:spcBef>
                <a:spcPts val="0"/>
              </a:spcBef>
              <a:spcAft>
                <a:spcPts val="0"/>
              </a:spcAft>
              <a:buSzPts val="2400"/>
              <a:buNone/>
              <a:defRPr sz="6400"/>
            </a:lvl4pPr>
            <a:lvl5pPr lvl="4" rtl="0">
              <a:spcBef>
                <a:spcPts val="0"/>
              </a:spcBef>
              <a:spcAft>
                <a:spcPts val="0"/>
              </a:spcAft>
              <a:buSzPts val="2400"/>
              <a:buNone/>
              <a:defRPr sz="6400"/>
            </a:lvl5pPr>
            <a:lvl6pPr lvl="5" rtl="0">
              <a:spcBef>
                <a:spcPts val="0"/>
              </a:spcBef>
              <a:spcAft>
                <a:spcPts val="0"/>
              </a:spcAft>
              <a:buSzPts val="2400"/>
              <a:buNone/>
              <a:defRPr sz="6400"/>
            </a:lvl6pPr>
            <a:lvl7pPr lvl="6" rtl="0">
              <a:spcBef>
                <a:spcPts val="0"/>
              </a:spcBef>
              <a:spcAft>
                <a:spcPts val="0"/>
              </a:spcAft>
              <a:buSzPts val="2400"/>
              <a:buNone/>
              <a:defRPr sz="6400"/>
            </a:lvl7pPr>
            <a:lvl8pPr lvl="7" rtl="0">
              <a:spcBef>
                <a:spcPts val="0"/>
              </a:spcBef>
              <a:spcAft>
                <a:spcPts val="0"/>
              </a:spcAft>
              <a:buSzPts val="2400"/>
              <a:buNone/>
              <a:defRPr sz="6400"/>
            </a:lvl8pPr>
            <a:lvl9pPr lvl="8" rtl="0">
              <a:spcBef>
                <a:spcPts val="0"/>
              </a:spcBef>
              <a:spcAft>
                <a:spcPts val="0"/>
              </a:spcAft>
              <a:buSzPts val="2400"/>
              <a:buNone/>
              <a:defRPr sz="6400"/>
            </a:lvl9pPr>
          </a:lstStyle>
          <a:p>
            <a:endParaRPr/>
          </a:p>
        </p:txBody>
      </p:sp>
      <p:sp>
        <p:nvSpPr>
          <p:cNvPr id="207" name="Google Shape;207;p56"/>
          <p:cNvSpPr txBox="1">
            <a:spLocks noGrp="1"/>
          </p:cNvSpPr>
          <p:nvPr>
            <p:ph type="body" idx="1"/>
          </p:nvPr>
        </p:nvSpPr>
        <p:spPr>
          <a:xfrm>
            <a:off x="831200" y="3705600"/>
            <a:ext cx="7488000" cy="8478400"/>
          </a:xfrm>
          <a:prstGeom prst="rect">
            <a:avLst/>
          </a:prstGeom>
        </p:spPr>
        <p:txBody>
          <a:bodyPr spcFirstLastPara="1" wrap="square" lIns="91425" tIns="91425" rIns="91425" bIns="91425" anchor="t" anchorCtr="0">
            <a:noAutofit/>
          </a:bodyPr>
          <a:lstStyle>
            <a:lvl1pPr marL="1219215" lvl="0" indent="-812810" rtl="0">
              <a:spcBef>
                <a:spcPts val="0"/>
              </a:spcBef>
              <a:spcAft>
                <a:spcPts val="0"/>
              </a:spcAft>
              <a:buSzPts val="1200"/>
              <a:buChar char="●"/>
              <a:defRPr sz="3200"/>
            </a:lvl1pPr>
            <a:lvl2pPr marL="2438430" lvl="1" indent="-812810" rtl="0">
              <a:spcBef>
                <a:spcPts val="4267"/>
              </a:spcBef>
              <a:spcAft>
                <a:spcPts val="0"/>
              </a:spcAft>
              <a:buSzPts val="1200"/>
              <a:buChar char="○"/>
              <a:defRPr sz="3200"/>
            </a:lvl2pPr>
            <a:lvl3pPr marL="3657646" lvl="2" indent="-812810" rtl="0">
              <a:spcBef>
                <a:spcPts val="4267"/>
              </a:spcBef>
              <a:spcAft>
                <a:spcPts val="0"/>
              </a:spcAft>
              <a:buSzPts val="1200"/>
              <a:buChar char="■"/>
              <a:defRPr sz="3200"/>
            </a:lvl3pPr>
            <a:lvl4pPr marL="4876861" lvl="3" indent="-812810" rtl="0">
              <a:spcBef>
                <a:spcPts val="4267"/>
              </a:spcBef>
              <a:spcAft>
                <a:spcPts val="0"/>
              </a:spcAft>
              <a:buSzPts val="1200"/>
              <a:buChar char="●"/>
              <a:defRPr sz="3200"/>
            </a:lvl4pPr>
            <a:lvl5pPr marL="6096076" lvl="4" indent="-812810" rtl="0">
              <a:spcBef>
                <a:spcPts val="4267"/>
              </a:spcBef>
              <a:spcAft>
                <a:spcPts val="0"/>
              </a:spcAft>
              <a:buSzPts val="1200"/>
              <a:buChar char="○"/>
              <a:defRPr sz="3200"/>
            </a:lvl5pPr>
            <a:lvl6pPr marL="7315291" lvl="5" indent="-812810" rtl="0">
              <a:spcBef>
                <a:spcPts val="4267"/>
              </a:spcBef>
              <a:spcAft>
                <a:spcPts val="0"/>
              </a:spcAft>
              <a:buSzPts val="1200"/>
              <a:buChar char="■"/>
              <a:defRPr sz="3200"/>
            </a:lvl6pPr>
            <a:lvl7pPr marL="8534507" lvl="6" indent="-812810" rtl="0">
              <a:spcBef>
                <a:spcPts val="4267"/>
              </a:spcBef>
              <a:spcAft>
                <a:spcPts val="0"/>
              </a:spcAft>
              <a:buSzPts val="1200"/>
              <a:buChar char="●"/>
              <a:defRPr sz="3200"/>
            </a:lvl7pPr>
            <a:lvl8pPr marL="9753722" lvl="7" indent="-812810" rtl="0">
              <a:spcBef>
                <a:spcPts val="4267"/>
              </a:spcBef>
              <a:spcAft>
                <a:spcPts val="0"/>
              </a:spcAft>
              <a:buSzPts val="1200"/>
              <a:buChar char="○"/>
              <a:defRPr sz="3200"/>
            </a:lvl8pPr>
            <a:lvl9pPr marL="10972937" lvl="8" indent="-812810" rtl="0">
              <a:spcBef>
                <a:spcPts val="4267"/>
              </a:spcBef>
              <a:spcAft>
                <a:spcPts val="4267"/>
              </a:spcAft>
              <a:buSzPts val="1200"/>
              <a:buChar char="■"/>
              <a:defRPr sz="3200"/>
            </a:lvl9pPr>
          </a:lstStyle>
          <a:p>
            <a:endParaRPr/>
          </a:p>
        </p:txBody>
      </p:sp>
      <p:sp>
        <p:nvSpPr>
          <p:cNvPr id="208" name="Google Shape;208;p56"/>
          <p:cNvSpPr txBox="1">
            <a:spLocks noGrp="1"/>
          </p:cNvSpPr>
          <p:nvPr>
            <p:ph type="sldNum" idx="12"/>
          </p:nvPr>
        </p:nvSpPr>
        <p:spPr>
          <a:xfrm>
            <a:off x="22593221" y="12435245"/>
            <a:ext cx="1463200" cy="1049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265999996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matchingName="Title + Body">
  <p:cSld name="Title + Body">
    <p:spTree>
      <p:nvGrpSpPr>
        <p:cNvPr id="1" name="Shape 293"/>
        <p:cNvGrpSpPr/>
        <p:nvPr/>
      </p:nvGrpSpPr>
      <p:grpSpPr>
        <a:xfrm>
          <a:off x="0" y="0"/>
          <a:ext cx="0" cy="0"/>
          <a:chOff x="0" y="0"/>
          <a:chExt cx="0" cy="0"/>
        </a:xfrm>
      </p:grpSpPr>
      <p:sp>
        <p:nvSpPr>
          <p:cNvPr id="294" name="Google Shape;294;p77"/>
          <p:cNvSpPr txBox="1">
            <a:spLocks noGrp="1"/>
          </p:cNvSpPr>
          <p:nvPr>
            <p:ph type="body" idx="1"/>
          </p:nvPr>
        </p:nvSpPr>
        <p:spPr>
          <a:xfrm>
            <a:off x="1778000" y="4572000"/>
            <a:ext cx="20828000" cy="4572000"/>
          </a:xfrm>
          <a:prstGeom prst="rect">
            <a:avLst/>
          </a:prstGeom>
          <a:noFill/>
          <a:ln>
            <a:noFill/>
          </a:ln>
        </p:spPr>
        <p:txBody>
          <a:bodyPr spcFirstLastPara="1" wrap="square" lIns="19050" tIns="19050" rIns="19050" bIns="19050" anchor="t" anchorCtr="0">
            <a:noAutofit/>
          </a:bodyPr>
          <a:lstStyle>
            <a:lvl1pPr marL="1219215" lvl="0" indent="-609608" algn="ctr" rtl="0">
              <a:lnSpc>
                <a:spcPct val="100000"/>
              </a:lnSpc>
              <a:spcBef>
                <a:spcPts val="0"/>
              </a:spcBef>
              <a:spcAft>
                <a:spcPts val="0"/>
              </a:spcAft>
              <a:buClr>
                <a:srgbClr val="D1D5DA"/>
              </a:buClr>
              <a:buSzPts val="1800"/>
              <a:buFont typeface="Helvetica Neue"/>
              <a:buNone/>
              <a:defRPr sz="4800">
                <a:solidFill>
                  <a:srgbClr val="D1D5DA"/>
                </a:solidFill>
              </a:defRPr>
            </a:lvl1pPr>
            <a:lvl2pPr marL="2438430" lvl="1" indent="-609608" algn="ctr" rtl="0">
              <a:lnSpc>
                <a:spcPct val="100000"/>
              </a:lnSpc>
              <a:spcBef>
                <a:spcPts val="0"/>
              </a:spcBef>
              <a:spcAft>
                <a:spcPts val="0"/>
              </a:spcAft>
              <a:buClr>
                <a:srgbClr val="D1D5DA"/>
              </a:buClr>
              <a:buSzPts val="1800"/>
              <a:buFont typeface="Helvetica Neue"/>
              <a:buNone/>
              <a:defRPr sz="4800">
                <a:solidFill>
                  <a:srgbClr val="D1D5DA"/>
                </a:solidFill>
              </a:defRPr>
            </a:lvl2pPr>
            <a:lvl3pPr marL="3657646" lvl="2" indent="-609608" algn="ctr" rtl="0">
              <a:lnSpc>
                <a:spcPct val="100000"/>
              </a:lnSpc>
              <a:spcBef>
                <a:spcPts val="0"/>
              </a:spcBef>
              <a:spcAft>
                <a:spcPts val="0"/>
              </a:spcAft>
              <a:buClr>
                <a:srgbClr val="D1D5DA"/>
              </a:buClr>
              <a:buSzPts val="1800"/>
              <a:buFont typeface="Helvetica Neue"/>
              <a:buNone/>
              <a:defRPr sz="4800">
                <a:solidFill>
                  <a:srgbClr val="D1D5DA"/>
                </a:solidFill>
              </a:defRPr>
            </a:lvl3pPr>
            <a:lvl4pPr marL="4876861" lvl="3" indent="-609608" algn="ctr" rtl="0">
              <a:lnSpc>
                <a:spcPct val="100000"/>
              </a:lnSpc>
              <a:spcBef>
                <a:spcPts val="0"/>
              </a:spcBef>
              <a:spcAft>
                <a:spcPts val="0"/>
              </a:spcAft>
              <a:buClr>
                <a:srgbClr val="D1D5DA"/>
              </a:buClr>
              <a:buSzPts val="1800"/>
              <a:buFont typeface="Helvetica Neue"/>
              <a:buNone/>
              <a:defRPr sz="4800">
                <a:solidFill>
                  <a:srgbClr val="D1D5DA"/>
                </a:solidFill>
              </a:defRPr>
            </a:lvl4pPr>
            <a:lvl5pPr marL="6096076" lvl="4" indent="-609608" algn="ctr" rtl="0">
              <a:lnSpc>
                <a:spcPct val="100000"/>
              </a:lnSpc>
              <a:spcBef>
                <a:spcPts val="0"/>
              </a:spcBef>
              <a:spcAft>
                <a:spcPts val="0"/>
              </a:spcAft>
              <a:buClr>
                <a:srgbClr val="D1D5DA"/>
              </a:buClr>
              <a:buSzPts val="1800"/>
              <a:buFont typeface="Helvetica Neue"/>
              <a:buNone/>
              <a:defRPr sz="4800">
                <a:solidFill>
                  <a:srgbClr val="D1D5DA"/>
                </a:solidFill>
              </a:defRPr>
            </a:lvl5pPr>
            <a:lvl6pPr marL="7315291" lvl="5" indent="-914411" algn="l" rtl="0">
              <a:lnSpc>
                <a:spcPct val="100000"/>
              </a:lnSpc>
              <a:spcBef>
                <a:spcPts val="4000"/>
              </a:spcBef>
              <a:spcAft>
                <a:spcPts val="0"/>
              </a:spcAft>
              <a:buClr>
                <a:srgbClr val="FFFFFF"/>
              </a:buClr>
              <a:buSzPts val="1800"/>
              <a:buChar char="-"/>
              <a:defRPr sz="4800"/>
            </a:lvl6pPr>
            <a:lvl7pPr marL="8534507" lvl="6" indent="-914411" algn="l" rtl="0">
              <a:lnSpc>
                <a:spcPct val="100000"/>
              </a:lnSpc>
              <a:spcBef>
                <a:spcPts val="4000"/>
              </a:spcBef>
              <a:spcAft>
                <a:spcPts val="0"/>
              </a:spcAft>
              <a:buClr>
                <a:srgbClr val="FFFFFF"/>
              </a:buClr>
              <a:buSzPts val="1800"/>
              <a:buChar char="-"/>
              <a:defRPr sz="4800"/>
            </a:lvl7pPr>
            <a:lvl8pPr marL="9753722" lvl="7" indent="-914411" algn="l" rtl="0">
              <a:lnSpc>
                <a:spcPct val="100000"/>
              </a:lnSpc>
              <a:spcBef>
                <a:spcPts val="4000"/>
              </a:spcBef>
              <a:spcAft>
                <a:spcPts val="0"/>
              </a:spcAft>
              <a:buClr>
                <a:srgbClr val="FFFFFF"/>
              </a:buClr>
              <a:buSzPts val="1800"/>
              <a:buChar char="-"/>
              <a:defRPr sz="4800"/>
            </a:lvl8pPr>
            <a:lvl9pPr marL="10972937" lvl="8" indent="-914411" algn="l" rtl="0">
              <a:lnSpc>
                <a:spcPct val="100000"/>
              </a:lnSpc>
              <a:spcBef>
                <a:spcPts val="4000"/>
              </a:spcBef>
              <a:spcAft>
                <a:spcPts val="0"/>
              </a:spcAft>
              <a:buClr>
                <a:srgbClr val="FFFFFF"/>
              </a:buClr>
              <a:buSzPts val="1800"/>
              <a:buChar char="-"/>
              <a:defRPr sz="4800"/>
            </a:lvl9pPr>
          </a:lstStyle>
          <a:p>
            <a:endParaRPr/>
          </a:p>
        </p:txBody>
      </p:sp>
      <p:sp>
        <p:nvSpPr>
          <p:cNvPr id="295" name="Google Shape;295;p77"/>
          <p:cNvSpPr txBox="1">
            <a:spLocks noGrp="1"/>
          </p:cNvSpPr>
          <p:nvPr>
            <p:ph type="title"/>
          </p:nvPr>
        </p:nvSpPr>
        <p:spPr>
          <a:xfrm>
            <a:off x="1778000" y="609600"/>
            <a:ext cx="20828000" cy="2286400"/>
          </a:xfrm>
          <a:prstGeom prst="rect">
            <a:avLst/>
          </a:prstGeom>
          <a:noFill/>
          <a:ln>
            <a:noFill/>
          </a:ln>
        </p:spPr>
        <p:txBody>
          <a:bodyPr spcFirstLastPara="1" wrap="square" lIns="19050" tIns="19050" rIns="19050" bIns="19050" anchor="t" anchorCtr="0">
            <a:noAutofit/>
          </a:bodyPr>
          <a:lstStyle>
            <a:lvl1pPr lvl="0" algn="ctr" rtl="0">
              <a:lnSpc>
                <a:spcPct val="100000"/>
              </a:lnSpc>
              <a:spcBef>
                <a:spcPts val="0"/>
              </a:spcBef>
              <a:spcAft>
                <a:spcPts val="0"/>
              </a:spcAft>
              <a:buClr>
                <a:srgbClr val="FFFFFF"/>
              </a:buClr>
              <a:buSzPts val="3000"/>
              <a:buNone/>
              <a:defRPr sz="8000"/>
            </a:lvl1pPr>
            <a:lvl2pPr lvl="1" algn="l" rtl="0">
              <a:lnSpc>
                <a:spcPct val="100000"/>
              </a:lnSpc>
              <a:spcBef>
                <a:spcPts val="0"/>
              </a:spcBef>
              <a:spcAft>
                <a:spcPts val="0"/>
              </a:spcAft>
              <a:buClr>
                <a:srgbClr val="FFFFFF"/>
              </a:buClr>
              <a:buSzPts val="4000"/>
              <a:buNone/>
              <a:defRPr sz="10667"/>
            </a:lvl2pPr>
            <a:lvl3pPr lvl="2" algn="l" rtl="0">
              <a:lnSpc>
                <a:spcPct val="100000"/>
              </a:lnSpc>
              <a:spcBef>
                <a:spcPts val="0"/>
              </a:spcBef>
              <a:spcAft>
                <a:spcPts val="0"/>
              </a:spcAft>
              <a:buClr>
                <a:srgbClr val="FFFFFF"/>
              </a:buClr>
              <a:buSzPts val="4000"/>
              <a:buNone/>
              <a:defRPr sz="10667"/>
            </a:lvl3pPr>
            <a:lvl4pPr lvl="3" algn="l" rtl="0">
              <a:lnSpc>
                <a:spcPct val="100000"/>
              </a:lnSpc>
              <a:spcBef>
                <a:spcPts val="0"/>
              </a:spcBef>
              <a:spcAft>
                <a:spcPts val="0"/>
              </a:spcAft>
              <a:buClr>
                <a:srgbClr val="FFFFFF"/>
              </a:buClr>
              <a:buSzPts val="4000"/>
              <a:buNone/>
              <a:defRPr sz="10667"/>
            </a:lvl4pPr>
            <a:lvl5pPr lvl="4" algn="l" rtl="0">
              <a:lnSpc>
                <a:spcPct val="100000"/>
              </a:lnSpc>
              <a:spcBef>
                <a:spcPts val="0"/>
              </a:spcBef>
              <a:spcAft>
                <a:spcPts val="0"/>
              </a:spcAft>
              <a:buClr>
                <a:srgbClr val="FFFFFF"/>
              </a:buClr>
              <a:buSzPts val="4000"/>
              <a:buNone/>
              <a:defRPr sz="10667"/>
            </a:lvl5pPr>
            <a:lvl6pPr lvl="5" algn="l" rtl="0">
              <a:lnSpc>
                <a:spcPct val="100000"/>
              </a:lnSpc>
              <a:spcBef>
                <a:spcPts val="0"/>
              </a:spcBef>
              <a:spcAft>
                <a:spcPts val="0"/>
              </a:spcAft>
              <a:buClr>
                <a:srgbClr val="FFFFFF"/>
              </a:buClr>
              <a:buSzPts val="4000"/>
              <a:buNone/>
              <a:defRPr sz="10667"/>
            </a:lvl6pPr>
            <a:lvl7pPr lvl="6" algn="l" rtl="0">
              <a:lnSpc>
                <a:spcPct val="100000"/>
              </a:lnSpc>
              <a:spcBef>
                <a:spcPts val="0"/>
              </a:spcBef>
              <a:spcAft>
                <a:spcPts val="0"/>
              </a:spcAft>
              <a:buClr>
                <a:srgbClr val="FFFFFF"/>
              </a:buClr>
              <a:buSzPts val="4000"/>
              <a:buNone/>
              <a:defRPr sz="10667"/>
            </a:lvl7pPr>
            <a:lvl8pPr lvl="7" algn="l" rtl="0">
              <a:lnSpc>
                <a:spcPct val="100000"/>
              </a:lnSpc>
              <a:spcBef>
                <a:spcPts val="0"/>
              </a:spcBef>
              <a:spcAft>
                <a:spcPts val="0"/>
              </a:spcAft>
              <a:buClr>
                <a:srgbClr val="FFFFFF"/>
              </a:buClr>
              <a:buSzPts val="4000"/>
              <a:buNone/>
              <a:defRPr sz="10667"/>
            </a:lvl8pPr>
            <a:lvl9pPr lvl="8" algn="l" rtl="0">
              <a:lnSpc>
                <a:spcPct val="100000"/>
              </a:lnSpc>
              <a:spcBef>
                <a:spcPts val="0"/>
              </a:spcBef>
              <a:spcAft>
                <a:spcPts val="0"/>
              </a:spcAft>
              <a:buClr>
                <a:srgbClr val="FFFFFF"/>
              </a:buClr>
              <a:buSzPts val="4000"/>
              <a:buNone/>
              <a:defRPr sz="10667"/>
            </a:lvl9pPr>
          </a:lstStyle>
          <a:p>
            <a:endParaRPr/>
          </a:p>
        </p:txBody>
      </p:sp>
    </p:spTree>
    <p:extLst>
      <p:ext uri="{BB962C8B-B14F-4D97-AF65-F5344CB8AC3E}">
        <p14:creationId xmlns:p14="http://schemas.microsoft.com/office/powerpoint/2010/main" val="36779121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Box Layout 2">
    <p:spTree>
      <p:nvGrpSpPr>
        <p:cNvPr id="1" name=""/>
        <p:cNvGrpSpPr/>
        <p:nvPr/>
      </p:nvGrpSpPr>
      <p:grpSpPr>
        <a:xfrm>
          <a:off x="0" y="0"/>
          <a:ext cx="0" cy="0"/>
          <a:chOff x="0" y="0"/>
          <a:chExt cx="0" cy="0"/>
        </a:xfrm>
      </p:grpSpPr>
      <p:sp>
        <p:nvSpPr>
          <p:cNvPr id="104" name="Title Text"/>
          <p:cNvSpPr txBox="1">
            <a:spLocks noGrp="1"/>
          </p:cNvSpPr>
          <p:nvPr>
            <p:ph type="title"/>
          </p:nvPr>
        </p:nvSpPr>
        <p:spPr>
          <a:xfrm>
            <a:off x="1016000" y="609600"/>
            <a:ext cx="22352024" cy="1648384"/>
          </a:xfrm>
          <a:prstGeom prst="rect">
            <a:avLst/>
          </a:prstGeom>
        </p:spPr>
        <p:txBody>
          <a:bodyPr/>
          <a:lstStyle>
            <a:lvl1pPr algn="ctr"/>
          </a:lstStyle>
          <a:p>
            <a:r>
              <a:rPr lang="en-US"/>
              <a:t>Click to edit Master title style</a:t>
            </a:r>
            <a:endParaRPr/>
          </a:p>
        </p:txBody>
      </p:sp>
      <p:sp>
        <p:nvSpPr>
          <p:cNvPr id="106" name="2-3x private repo creation"/>
          <p:cNvSpPr txBox="1">
            <a:spLocks noGrp="1"/>
          </p:cNvSpPr>
          <p:nvPr>
            <p:ph type="body" sz="quarter" idx="14"/>
          </p:nvPr>
        </p:nvSpPr>
        <p:spPr>
          <a:xfrm>
            <a:off x="2328434" y="5648405"/>
            <a:ext cx="9144001" cy="722955"/>
          </a:xfrm>
          <a:prstGeom prst="rect">
            <a:avLst/>
          </a:prstGeom>
        </p:spPr>
        <p:txBody>
          <a:bodyPr wrap="square" anchor="t">
            <a:spAutoFit/>
          </a:bodyPr>
          <a:lstStyle>
            <a:lvl1pPr>
              <a:defRPr sz="4000">
                <a:solidFill>
                  <a:srgbClr val="959DA5"/>
                </a:solidFill>
              </a:defRPr>
            </a:lvl1pPr>
          </a:lstStyle>
          <a:p>
            <a:pPr lvl="0"/>
            <a:r>
              <a:rPr lang="en-US"/>
              <a:t>Click to edit Master text styles</a:t>
            </a:r>
          </a:p>
        </p:txBody>
      </p:sp>
      <p:sp>
        <p:nvSpPr>
          <p:cNvPr id="107" name="Landing on Microsoft Enterprise Agreement"/>
          <p:cNvSpPr txBox="1">
            <a:spLocks noGrp="1"/>
          </p:cNvSpPr>
          <p:nvPr>
            <p:ph type="body" sz="quarter" idx="15"/>
          </p:nvPr>
        </p:nvSpPr>
        <p:spPr>
          <a:xfrm>
            <a:off x="12911565" y="3561714"/>
            <a:ext cx="9144001" cy="2059224"/>
          </a:xfrm>
          <a:prstGeom prst="rect">
            <a:avLst/>
          </a:prstGeom>
        </p:spPr>
        <p:txBody>
          <a:bodyPr anchor="b">
            <a:spAutoFit/>
          </a:bodyPr>
          <a:lstStyle>
            <a:lvl1pPr>
              <a:lnSpc>
                <a:spcPct val="100000"/>
              </a:lnSpc>
              <a:defRPr sz="6400" b="1"/>
            </a:lvl1pPr>
          </a:lstStyle>
          <a:p>
            <a:pPr lvl="0"/>
            <a:r>
              <a:rPr lang="en-US"/>
              <a:t>Click to edit Master text styles</a:t>
            </a:r>
          </a:p>
        </p:txBody>
      </p:sp>
      <p:sp>
        <p:nvSpPr>
          <p:cNvPr id="108" name="vs. 3.0M goal"/>
          <p:cNvSpPr txBox="1">
            <a:spLocks noGrp="1"/>
          </p:cNvSpPr>
          <p:nvPr>
            <p:ph type="body" sz="quarter" idx="16"/>
          </p:nvPr>
        </p:nvSpPr>
        <p:spPr>
          <a:xfrm>
            <a:off x="12911564" y="5648405"/>
            <a:ext cx="9144001" cy="722955"/>
          </a:xfrm>
          <a:prstGeom prst="rect">
            <a:avLst/>
          </a:prstGeom>
        </p:spPr>
        <p:txBody>
          <a:bodyPr wrap="square" anchor="t">
            <a:spAutoFit/>
          </a:bodyPr>
          <a:lstStyle>
            <a:lvl1pPr>
              <a:defRPr sz="4000">
                <a:solidFill>
                  <a:srgbClr val="959DA5"/>
                </a:solidFill>
              </a:defRPr>
            </a:lvl1pPr>
          </a:lstStyle>
          <a:p>
            <a:pPr lvl="0"/>
            <a:r>
              <a:rPr lang="en-US"/>
              <a:t>Click to edit Master text styles</a:t>
            </a:r>
          </a:p>
        </p:txBody>
      </p:sp>
      <p:sp>
        <p:nvSpPr>
          <p:cNvPr id="109" name="20+ Pioneers"/>
          <p:cNvSpPr txBox="1">
            <a:spLocks noGrp="1"/>
          </p:cNvSpPr>
          <p:nvPr>
            <p:ph type="body" sz="quarter" idx="17"/>
          </p:nvPr>
        </p:nvSpPr>
        <p:spPr>
          <a:xfrm>
            <a:off x="2328434" y="8817467"/>
            <a:ext cx="9144001" cy="1068625"/>
          </a:xfrm>
          <a:prstGeom prst="rect">
            <a:avLst/>
          </a:prstGeom>
        </p:spPr>
        <p:txBody>
          <a:bodyPr anchor="b">
            <a:spAutoFit/>
          </a:bodyPr>
          <a:lstStyle>
            <a:lvl1pPr>
              <a:lnSpc>
                <a:spcPct val="100000"/>
              </a:lnSpc>
              <a:defRPr sz="6400" b="1"/>
            </a:lvl1pPr>
          </a:lstStyle>
          <a:p>
            <a:pPr lvl="0"/>
            <a:r>
              <a:rPr lang="en-US"/>
              <a:t>Click to edit Master text styles</a:t>
            </a:r>
          </a:p>
        </p:txBody>
      </p:sp>
      <p:sp>
        <p:nvSpPr>
          <p:cNvPr id="110" name="vs. 3.0M goal"/>
          <p:cNvSpPr txBox="1">
            <a:spLocks noGrp="1"/>
          </p:cNvSpPr>
          <p:nvPr>
            <p:ph type="body" sz="quarter" idx="18"/>
          </p:nvPr>
        </p:nvSpPr>
        <p:spPr>
          <a:xfrm>
            <a:off x="2328435" y="9913559"/>
            <a:ext cx="9144000" cy="722955"/>
          </a:xfrm>
          <a:prstGeom prst="rect">
            <a:avLst/>
          </a:prstGeom>
        </p:spPr>
        <p:txBody>
          <a:bodyPr wrap="square" anchor="t">
            <a:spAutoFit/>
          </a:bodyPr>
          <a:lstStyle>
            <a:lvl1pPr>
              <a:defRPr sz="4000">
                <a:solidFill>
                  <a:srgbClr val="959DA5"/>
                </a:solidFill>
              </a:defRPr>
            </a:lvl1pPr>
          </a:lstStyle>
          <a:p>
            <a:pPr lvl="0"/>
            <a:r>
              <a:rPr lang="en-US"/>
              <a:t>Click to edit Master text styles</a:t>
            </a:r>
          </a:p>
        </p:txBody>
      </p:sp>
      <p:sp>
        <p:nvSpPr>
          <p:cNvPr id="111" name="Bundles offer with Microsoft Visual Studio"/>
          <p:cNvSpPr txBox="1">
            <a:spLocks noGrp="1"/>
          </p:cNvSpPr>
          <p:nvPr>
            <p:ph type="body" sz="quarter" idx="19"/>
          </p:nvPr>
        </p:nvSpPr>
        <p:spPr>
          <a:xfrm>
            <a:off x="12911565" y="7826868"/>
            <a:ext cx="9144001" cy="2059224"/>
          </a:xfrm>
          <a:prstGeom prst="rect">
            <a:avLst/>
          </a:prstGeom>
        </p:spPr>
        <p:txBody>
          <a:bodyPr anchor="b">
            <a:spAutoFit/>
          </a:bodyPr>
          <a:lstStyle>
            <a:lvl1pPr>
              <a:lnSpc>
                <a:spcPct val="100000"/>
              </a:lnSpc>
              <a:defRPr sz="6400" b="1"/>
            </a:lvl1pPr>
          </a:lstStyle>
          <a:p>
            <a:pPr lvl="0"/>
            <a:r>
              <a:rPr lang="en-US"/>
              <a:t>Click to edit Master text styles</a:t>
            </a:r>
          </a:p>
        </p:txBody>
      </p:sp>
      <p:sp>
        <p:nvSpPr>
          <p:cNvPr id="112" name="May Launch"/>
          <p:cNvSpPr txBox="1">
            <a:spLocks noGrp="1"/>
          </p:cNvSpPr>
          <p:nvPr>
            <p:ph type="body" sz="quarter" idx="20"/>
          </p:nvPr>
        </p:nvSpPr>
        <p:spPr>
          <a:xfrm>
            <a:off x="12911564" y="9913559"/>
            <a:ext cx="9144001" cy="722955"/>
          </a:xfrm>
          <a:prstGeom prst="rect">
            <a:avLst/>
          </a:prstGeom>
        </p:spPr>
        <p:txBody>
          <a:bodyPr wrap="square" anchor="t">
            <a:spAutoFit/>
          </a:bodyPr>
          <a:lstStyle>
            <a:lvl1pPr>
              <a:defRPr sz="4000">
                <a:solidFill>
                  <a:srgbClr val="959DA5"/>
                </a:solidFill>
              </a:defRPr>
            </a:lvl1pPr>
          </a:lstStyle>
          <a:p>
            <a:pPr lvl="0"/>
            <a:r>
              <a:rPr lang="en-US"/>
              <a:t>Click to edit Master text styles</a:t>
            </a:r>
          </a:p>
        </p:txBody>
      </p:sp>
      <p:sp>
        <p:nvSpPr>
          <p:cNvPr id="3" name="Text Placeholder 2">
            <a:extLst>
              <a:ext uri="{FF2B5EF4-FFF2-40B4-BE49-F238E27FC236}">
                <a16:creationId xmlns:a16="http://schemas.microsoft.com/office/drawing/2014/main" id="{2C215067-2566-FB4F-B1E7-FA8A6BD7F9F3}"/>
              </a:ext>
            </a:extLst>
          </p:cNvPr>
          <p:cNvSpPr>
            <a:spLocks noGrp="1"/>
          </p:cNvSpPr>
          <p:nvPr>
            <p:ph type="body" sz="quarter" idx="21"/>
          </p:nvPr>
        </p:nvSpPr>
        <p:spPr>
          <a:xfrm>
            <a:off x="2328434" y="3561714"/>
            <a:ext cx="9144001" cy="2047133"/>
          </a:xfrm>
        </p:spPr>
        <p:txBody>
          <a:bodyPr anchor="b">
            <a:noAutofit/>
          </a:bodyPr>
          <a:lstStyle>
            <a:lvl1pPr>
              <a:defRPr sz="6400" b="1"/>
            </a:lvl1pPr>
            <a:lvl2pPr>
              <a:defRPr sz="6400" b="1"/>
            </a:lvl2pPr>
            <a:lvl3pPr>
              <a:defRPr sz="6400" b="1"/>
            </a:lvl3pPr>
            <a:lvl4pPr>
              <a:defRPr sz="6400" b="1"/>
            </a:lvl4pPr>
            <a:lvl5pPr>
              <a:defRPr sz="6400" b="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71624B3A-4079-8049-815D-554166B17568}"/>
              </a:ext>
            </a:extLst>
          </p:cNvPr>
          <p:cNvSpPr>
            <a:spLocks noGrp="1"/>
          </p:cNvSpPr>
          <p:nvPr>
            <p:ph type="ftr" sz="quarter" idx="22"/>
          </p:nvPr>
        </p:nvSpPr>
        <p:spPr/>
        <p:txBody>
          <a:bodyPr/>
          <a:lstStyle/>
          <a:p>
            <a:r>
              <a:rPr lang="en-US"/>
              <a:t>GitHub</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 Bottom">
    <p:spTree>
      <p:nvGrpSpPr>
        <p:cNvPr id="1" name=""/>
        <p:cNvGrpSpPr/>
        <p:nvPr/>
      </p:nvGrpSpPr>
      <p:grpSpPr>
        <a:xfrm>
          <a:off x="0" y="0"/>
          <a:ext cx="0" cy="0"/>
          <a:chOff x="0" y="0"/>
          <a:chExt cx="0" cy="0"/>
        </a:xfrm>
      </p:grpSpPr>
      <p:sp>
        <p:nvSpPr>
          <p:cNvPr id="157" name="Title Text"/>
          <p:cNvSpPr txBox="1">
            <a:spLocks noGrp="1"/>
          </p:cNvSpPr>
          <p:nvPr>
            <p:ph type="title"/>
          </p:nvPr>
        </p:nvSpPr>
        <p:spPr>
          <a:xfrm>
            <a:off x="1016000" y="9715500"/>
            <a:ext cx="22352000" cy="2381250"/>
          </a:xfrm>
          <a:prstGeom prst="rect">
            <a:avLst/>
          </a:prstGeom>
        </p:spPr>
        <p:txBody>
          <a:bodyPr lIns="0" tIns="0" rIns="0" bIns="0" anchor="b"/>
          <a:lstStyle>
            <a:lvl1pPr algn="ctr"/>
          </a:lstStyle>
          <a:p>
            <a:r>
              <a:rPr lang="en-US"/>
              <a:t>Click to edit Master title style</a:t>
            </a:r>
            <a:endParaRPr/>
          </a:p>
        </p:txBody>
      </p:sp>
      <p:sp>
        <p:nvSpPr>
          <p:cNvPr id="2" name="Footer Placeholder 1">
            <a:extLst>
              <a:ext uri="{FF2B5EF4-FFF2-40B4-BE49-F238E27FC236}">
                <a16:creationId xmlns:a16="http://schemas.microsoft.com/office/drawing/2014/main" id="{8BFDE061-2CAD-5447-A656-426F508AFB73}"/>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1_Title + Body">
    <p:spTree>
      <p:nvGrpSpPr>
        <p:cNvPr id="1" name=""/>
        <p:cNvGrpSpPr/>
        <p:nvPr/>
      </p:nvGrpSpPr>
      <p:grpSpPr>
        <a:xfrm>
          <a:off x="0" y="0"/>
          <a:ext cx="0" cy="0"/>
          <a:chOff x="0" y="0"/>
          <a:chExt cx="0" cy="0"/>
        </a:xfrm>
      </p:grpSpPr>
      <p:sp>
        <p:nvSpPr>
          <p:cNvPr id="168" name="Body Level One…"/>
          <p:cNvSpPr txBox="1">
            <a:spLocks noGrp="1"/>
          </p:cNvSpPr>
          <p:nvPr>
            <p:ph type="body" idx="1"/>
          </p:nvPr>
        </p:nvSpPr>
        <p:spPr>
          <a:xfrm>
            <a:off x="1016000" y="3556000"/>
            <a:ext cx="22352000" cy="6858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69" name="Title Text"/>
          <p:cNvSpPr txBox="1">
            <a:spLocks noGrp="1"/>
          </p:cNvSpPr>
          <p:nvPr>
            <p:ph type="title"/>
          </p:nvPr>
        </p:nvSpPr>
        <p:spPr>
          <a:xfrm>
            <a:off x="1778000" y="609600"/>
            <a:ext cx="20828000" cy="1651000"/>
          </a:xfrm>
          <a:prstGeom prst="rect">
            <a:avLst/>
          </a:prstGeom>
        </p:spPr>
        <p:txBody>
          <a:bodyPr/>
          <a:lstStyle>
            <a:lvl1pPr algn="ctr"/>
          </a:lstStyle>
          <a:p>
            <a:r>
              <a:rPr lang="en-US"/>
              <a:t>Click to edit Master title style</a:t>
            </a:r>
            <a:endParaRPr/>
          </a:p>
        </p:txBody>
      </p:sp>
      <p:sp>
        <p:nvSpPr>
          <p:cNvPr id="2" name="Footer Placeholder 1">
            <a:extLst>
              <a:ext uri="{FF2B5EF4-FFF2-40B4-BE49-F238E27FC236}">
                <a16:creationId xmlns:a16="http://schemas.microsoft.com/office/drawing/2014/main" id="{C68A7E90-15F2-0648-9069-0C0CBD9BCCA9}"/>
              </a:ext>
            </a:extLst>
          </p:cNvPr>
          <p:cNvSpPr>
            <a:spLocks noGrp="1"/>
          </p:cNvSpPr>
          <p:nvPr>
            <p:ph type="ftr" sz="quarter" idx="10"/>
          </p:nvPr>
        </p:nvSpPr>
        <p:spPr/>
        <p:txBody>
          <a:bodyPr/>
          <a:lstStyle/>
          <a:p>
            <a:r>
              <a:rPr lang="en-US"/>
              <a:t>GitHub</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2-col Text">
    <p:spTree>
      <p:nvGrpSpPr>
        <p:cNvPr id="1" name=""/>
        <p:cNvGrpSpPr/>
        <p:nvPr/>
      </p:nvGrpSpPr>
      <p:grpSpPr>
        <a:xfrm>
          <a:off x="0" y="0"/>
          <a:ext cx="0" cy="0"/>
          <a:chOff x="0" y="0"/>
          <a:chExt cx="0" cy="0"/>
        </a:xfrm>
      </p:grpSpPr>
      <p:sp>
        <p:nvSpPr>
          <p:cNvPr id="168" name="Body Level One…"/>
          <p:cNvSpPr txBox="1">
            <a:spLocks noGrp="1"/>
          </p:cNvSpPr>
          <p:nvPr>
            <p:ph type="body" idx="1"/>
          </p:nvPr>
        </p:nvSpPr>
        <p:spPr>
          <a:xfrm>
            <a:off x="1016000" y="3556000"/>
            <a:ext cx="10164065" cy="6858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69" name="Title Text"/>
          <p:cNvSpPr txBox="1">
            <a:spLocks noGrp="1"/>
          </p:cNvSpPr>
          <p:nvPr>
            <p:ph type="title"/>
          </p:nvPr>
        </p:nvSpPr>
        <p:spPr>
          <a:xfrm>
            <a:off x="1778000" y="609600"/>
            <a:ext cx="20828000" cy="1651000"/>
          </a:xfrm>
          <a:prstGeom prst="rect">
            <a:avLst/>
          </a:prstGeom>
        </p:spPr>
        <p:txBody>
          <a:bodyPr/>
          <a:lstStyle>
            <a:lvl1pPr algn="ctr"/>
          </a:lstStyle>
          <a:p>
            <a:r>
              <a:rPr lang="en-US"/>
              <a:t>Click to edit Master title style</a:t>
            </a:r>
            <a:endParaRPr/>
          </a:p>
        </p:txBody>
      </p:sp>
      <p:sp>
        <p:nvSpPr>
          <p:cNvPr id="4" name="Body Level One…">
            <a:extLst>
              <a:ext uri="{FF2B5EF4-FFF2-40B4-BE49-F238E27FC236}">
                <a16:creationId xmlns:a16="http://schemas.microsoft.com/office/drawing/2014/main" id="{18E10D6A-5C6B-1847-88BE-2401C2995BF5}"/>
              </a:ext>
            </a:extLst>
          </p:cNvPr>
          <p:cNvSpPr txBox="1">
            <a:spLocks noGrp="1"/>
          </p:cNvSpPr>
          <p:nvPr>
            <p:ph type="body" idx="10"/>
          </p:nvPr>
        </p:nvSpPr>
        <p:spPr>
          <a:xfrm>
            <a:off x="13203936" y="3556000"/>
            <a:ext cx="10198608" cy="6858000"/>
          </a:xfrm>
          <a:prstGeom prst="rect">
            <a:avLst/>
          </a:prstGeo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Footer Placeholder 1">
            <a:extLst>
              <a:ext uri="{FF2B5EF4-FFF2-40B4-BE49-F238E27FC236}">
                <a16:creationId xmlns:a16="http://schemas.microsoft.com/office/drawing/2014/main" id="{2A162D09-B87E-644E-8CD7-8C7235C24F22}"/>
              </a:ext>
            </a:extLst>
          </p:cNvPr>
          <p:cNvSpPr>
            <a:spLocks noGrp="1"/>
          </p:cNvSpPr>
          <p:nvPr>
            <p:ph type="ftr" sz="quarter" idx="11"/>
          </p:nvPr>
        </p:nvSpPr>
        <p:spPr/>
        <p:txBody>
          <a:bodyPr/>
          <a:lstStyle/>
          <a:p>
            <a:r>
              <a:rPr lang="en-US"/>
              <a:t>GitHub</a:t>
            </a:r>
          </a:p>
        </p:txBody>
      </p:sp>
    </p:spTree>
    <p:extLst>
      <p:ext uri="{BB962C8B-B14F-4D97-AF65-F5344CB8AC3E}">
        <p14:creationId xmlns:p14="http://schemas.microsoft.com/office/powerpoint/2010/main" val="2325934302"/>
      </p:ext>
    </p:extLst>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016000" y="609600"/>
            <a:ext cx="22352024" cy="1651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graphicFrame>
        <p:nvGraphicFramePr>
          <p:cNvPr id="4" name="Table"/>
          <p:cNvGraphicFramePr/>
          <p:nvPr/>
        </p:nvGraphicFramePr>
        <p:xfrm>
          <a:off x="644084" y="12838112"/>
          <a:ext cx="10582937" cy="482600"/>
        </p:xfrm>
        <a:graphic>
          <a:graphicData uri="http://schemas.openxmlformats.org/drawingml/2006/table">
            <a:tbl>
              <a:tblPr>
                <a:tableStyleId>{4C3C2611-4C71-4FC5-86AE-919BDF0F9419}</a:tableStyleId>
              </a:tblPr>
              <a:tblGrid>
                <a:gridCol w="10582937">
                  <a:extLst>
                    <a:ext uri="{9D8B030D-6E8A-4147-A177-3AD203B41FA5}">
                      <a16:colId xmlns:a16="http://schemas.microsoft.com/office/drawing/2014/main" val="20000"/>
                    </a:ext>
                  </a:extLst>
                </a:gridCol>
              </a:tblGrid>
              <a:tr h="482600">
                <a:tc>
                  <a:txBody>
                    <a:bodyPr/>
                    <a:lstStyle/>
                    <a:p>
                      <a:pPr algn="l">
                        <a:defRPr>
                          <a:solidFill>
                            <a:srgbClr val="586069"/>
                          </a:solidFill>
                          <a:latin typeface="SF Mono Bold"/>
                          <a:ea typeface="SF Mono Bold"/>
                          <a:cs typeface="SF Mono Bold"/>
                          <a:sym typeface="SF Mono Bold"/>
                        </a:defRPr>
                      </a:pPr>
                      <a:r>
                        <a:t> </a:t>
                      </a:r>
                    </a:p>
                  </a:txBody>
                  <a:tcPr marL="50800" marR="50800" marT="50800" marB="508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bl>
          </a:graphicData>
        </a:graphic>
      </p:graphicFrame>
      <p:sp>
        <p:nvSpPr>
          <p:cNvPr id="6" name="Body Level One…"/>
          <p:cNvSpPr txBox="1">
            <a:spLocks noGrp="1"/>
          </p:cNvSpPr>
          <p:nvPr>
            <p:ph type="body" idx="1"/>
          </p:nvPr>
        </p:nvSpPr>
        <p:spPr>
          <a:xfrm>
            <a:off x="1016000" y="3107332"/>
            <a:ext cx="22352000" cy="92836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pic>
        <p:nvPicPr>
          <p:cNvPr id="8" name="Picture 7">
            <a:extLst>
              <a:ext uri="{FF2B5EF4-FFF2-40B4-BE49-F238E27FC236}">
                <a16:creationId xmlns:a16="http://schemas.microsoft.com/office/drawing/2014/main" id="{9C1B75F0-0BE7-6C41-860C-524EDF10A479}"/>
              </a:ext>
            </a:extLst>
          </p:cNvPr>
          <p:cNvPicPr>
            <a:picLocks noChangeAspect="1"/>
          </p:cNvPicPr>
          <p:nvPr userDrawn="1"/>
        </p:nvPicPr>
        <p:blipFill>
          <a:blip r:embed="rId55"/>
          <a:stretch>
            <a:fillRect/>
          </a:stretch>
        </p:blipFill>
        <p:spPr>
          <a:xfrm>
            <a:off x="23113998" y="12840806"/>
            <a:ext cx="508001" cy="492607"/>
          </a:xfrm>
          <a:prstGeom prst="rect">
            <a:avLst/>
          </a:prstGeom>
        </p:spPr>
      </p:pic>
      <p:sp>
        <p:nvSpPr>
          <p:cNvPr id="5" name="Footer Placeholder 4">
            <a:extLst>
              <a:ext uri="{FF2B5EF4-FFF2-40B4-BE49-F238E27FC236}">
                <a16:creationId xmlns:a16="http://schemas.microsoft.com/office/drawing/2014/main" id="{E3DF9659-6509-F343-810B-ADE90E088592}"/>
              </a:ext>
            </a:extLst>
          </p:cNvPr>
          <p:cNvSpPr>
            <a:spLocks noGrp="1"/>
          </p:cNvSpPr>
          <p:nvPr>
            <p:ph type="ftr" sz="quarter" idx="3"/>
          </p:nvPr>
        </p:nvSpPr>
        <p:spPr>
          <a:xfrm>
            <a:off x="21523569" y="12887698"/>
            <a:ext cx="1427872" cy="492607"/>
          </a:xfrm>
          <a:prstGeom prst="rect">
            <a:avLst/>
          </a:prstGeom>
        </p:spPr>
        <p:txBody>
          <a:bodyPr vert="horz" lIns="91440" tIns="45720" rIns="91440" bIns="45720" rtlCol="0" anchor="ctr"/>
          <a:lstStyle>
            <a:lvl1pPr algn="r">
              <a:defRPr sz="2400">
                <a:solidFill>
                  <a:srgbClr val="56606A"/>
                </a:solidFill>
              </a:defRPr>
            </a:lvl1pPr>
          </a:lstStyle>
          <a:p>
            <a:r>
              <a:rPr lang="en-US"/>
              <a:t>GitHub</a:t>
            </a:r>
          </a:p>
        </p:txBody>
      </p:sp>
    </p:spTree>
  </p:cSld>
  <p:clrMap bg1="dk1" tx1="lt1" bg2="dk2" tx2="lt2" accent1="accent1" accent2="accent2" accent3="accent3" accent4="accent4" accent5="accent5" accent6="accent6" hlink="hlink" folHlink="folHlink"/>
  <p:sldLayoutIdLst>
    <p:sldLayoutId id="2147483649" r:id="rId1"/>
    <p:sldLayoutId id="2147483707" r:id="rId2"/>
    <p:sldLayoutId id="2147483650" r:id="rId3"/>
    <p:sldLayoutId id="2147483652" r:id="rId4"/>
    <p:sldLayoutId id="2147483653" r:id="rId5"/>
    <p:sldLayoutId id="2147483656" r:id="rId6"/>
    <p:sldLayoutId id="2147483659" r:id="rId7"/>
    <p:sldLayoutId id="2147483660" r:id="rId8"/>
    <p:sldLayoutId id="2147483708" r:id="rId9"/>
    <p:sldLayoutId id="2147483709" r:id="rId10"/>
    <p:sldLayoutId id="2147483662" r:id="rId11"/>
    <p:sldLayoutId id="2147483663" r:id="rId12"/>
    <p:sldLayoutId id="2147483670" r:id="rId13"/>
    <p:sldLayoutId id="2147483671" r:id="rId14"/>
    <p:sldLayoutId id="2147483672" r:id="rId15"/>
    <p:sldLayoutId id="2147483673" r:id="rId16"/>
    <p:sldLayoutId id="2147483675" r:id="rId17"/>
    <p:sldLayoutId id="2147483676" r:id="rId18"/>
    <p:sldLayoutId id="2147483677" r:id="rId19"/>
    <p:sldLayoutId id="2147483678" r:id="rId20"/>
    <p:sldLayoutId id="2147483680" r:id="rId21"/>
    <p:sldLayoutId id="2147483681" r:id="rId22"/>
    <p:sldLayoutId id="2147483682" r:id="rId23"/>
    <p:sldLayoutId id="2147483684" r:id="rId24"/>
    <p:sldLayoutId id="2147483685" r:id="rId25"/>
    <p:sldLayoutId id="2147483711" r:id="rId26"/>
    <p:sldLayoutId id="2147483710" r:id="rId27"/>
    <p:sldLayoutId id="2147483687" r:id="rId28"/>
    <p:sldLayoutId id="2147483688" r:id="rId29"/>
    <p:sldLayoutId id="2147483690" r:id="rId30"/>
    <p:sldLayoutId id="2147483691" r:id="rId31"/>
    <p:sldLayoutId id="2147483692" r:id="rId32"/>
    <p:sldLayoutId id="2147483693" r:id="rId33"/>
    <p:sldLayoutId id="2147483695" r:id="rId34"/>
    <p:sldLayoutId id="2147483697" r:id="rId35"/>
    <p:sldLayoutId id="2147483698" r:id="rId36"/>
    <p:sldLayoutId id="2147483702" r:id="rId37"/>
    <p:sldLayoutId id="2147483703" r:id="rId38"/>
    <p:sldLayoutId id="2147483704" r:id="rId39"/>
    <p:sldLayoutId id="2147483705" r:id="rId40"/>
    <p:sldLayoutId id="2147483706" r:id="rId41"/>
    <p:sldLayoutId id="2147483712" r:id="rId42"/>
    <p:sldLayoutId id="2147483713" r:id="rId43"/>
    <p:sldLayoutId id="2147483714" r:id="rId44"/>
    <p:sldLayoutId id="2147483715" r:id="rId45"/>
    <p:sldLayoutId id="2147483716" r:id="rId46"/>
    <p:sldLayoutId id="2147483717" r:id="rId47"/>
    <p:sldLayoutId id="2147483718" r:id="rId48"/>
    <p:sldLayoutId id="2147483719" r:id="rId49"/>
    <p:sldLayoutId id="2147483720" r:id="rId50"/>
    <p:sldLayoutId id="2147483721" r:id="rId51"/>
    <p:sldLayoutId id="2147483722" r:id="rId52"/>
    <p:sldLayoutId id="2147483723" r:id="rId53"/>
  </p:sldLayoutIdLst>
  <p:transition spd="med"/>
  <p:hf sldNum="0" hdr="0" dt="0"/>
  <p:txStyles>
    <p:titleStyle>
      <a:lvl1pPr marL="0" marR="0" indent="0" algn="l" defTabSz="825500" eaLnBrk="1" latinLnBrk="0" hangingPunct="1">
        <a:lnSpc>
          <a:spcPct val="100000"/>
        </a:lnSpc>
        <a:spcBef>
          <a:spcPts val="0"/>
        </a:spcBef>
        <a:spcAft>
          <a:spcPts val="0"/>
        </a:spcAft>
        <a:buClrTx/>
        <a:buSzTx/>
        <a:buFontTx/>
        <a:buNone/>
        <a:tabLst/>
        <a:defRPr sz="10000" b="1" i="0" u="none" strike="noStrike" cap="none" spc="0" baseline="0">
          <a:ln>
            <a:noFill/>
          </a:ln>
          <a:solidFill>
            <a:srgbClr val="FFFFFF"/>
          </a:solidFill>
          <a:uFillTx/>
          <a:latin typeface="+mn-lt"/>
          <a:ea typeface="+mn-ea"/>
          <a:cs typeface="+mn-cs"/>
          <a:sym typeface="Helvetica Neue"/>
        </a:defRPr>
      </a:lvl1pPr>
      <a:lvl2pPr marL="0" marR="0" indent="0" algn="l" defTabSz="825500" eaLnBrk="1" latinLnBrk="0" hangingPunct="1">
        <a:lnSpc>
          <a:spcPct val="100000"/>
        </a:lnSpc>
        <a:spcBef>
          <a:spcPts val="0"/>
        </a:spcBef>
        <a:spcAft>
          <a:spcPts val="0"/>
        </a:spcAft>
        <a:buClrTx/>
        <a:buSzTx/>
        <a:buFontTx/>
        <a:buNone/>
        <a:tabLst/>
        <a:defRPr sz="10000" b="1" i="0" u="none" strike="noStrike" cap="none" spc="0" baseline="0">
          <a:ln>
            <a:noFill/>
          </a:ln>
          <a:solidFill>
            <a:srgbClr val="FFFFFF"/>
          </a:solidFill>
          <a:uFillTx/>
          <a:latin typeface="+mn-lt"/>
          <a:ea typeface="+mn-ea"/>
          <a:cs typeface="+mn-cs"/>
          <a:sym typeface="Helvetica Neue"/>
        </a:defRPr>
      </a:lvl2pPr>
      <a:lvl3pPr marL="0" marR="0" indent="0" algn="l" defTabSz="825500" eaLnBrk="1" latinLnBrk="0" hangingPunct="1">
        <a:lnSpc>
          <a:spcPct val="100000"/>
        </a:lnSpc>
        <a:spcBef>
          <a:spcPts val="0"/>
        </a:spcBef>
        <a:spcAft>
          <a:spcPts val="0"/>
        </a:spcAft>
        <a:buClrTx/>
        <a:buSzTx/>
        <a:buFontTx/>
        <a:buNone/>
        <a:tabLst/>
        <a:defRPr sz="10000" b="1" i="0" u="none" strike="noStrike" cap="none" spc="0" baseline="0">
          <a:ln>
            <a:noFill/>
          </a:ln>
          <a:solidFill>
            <a:srgbClr val="FFFFFF"/>
          </a:solidFill>
          <a:uFillTx/>
          <a:latin typeface="+mn-lt"/>
          <a:ea typeface="+mn-ea"/>
          <a:cs typeface="+mn-cs"/>
          <a:sym typeface="Helvetica Neue"/>
        </a:defRPr>
      </a:lvl3pPr>
      <a:lvl4pPr marL="0" marR="0" indent="0" algn="l" defTabSz="825500" eaLnBrk="1" latinLnBrk="0" hangingPunct="1">
        <a:lnSpc>
          <a:spcPct val="100000"/>
        </a:lnSpc>
        <a:spcBef>
          <a:spcPts val="0"/>
        </a:spcBef>
        <a:spcAft>
          <a:spcPts val="0"/>
        </a:spcAft>
        <a:buClrTx/>
        <a:buSzTx/>
        <a:buFontTx/>
        <a:buNone/>
        <a:tabLst/>
        <a:defRPr sz="10000" b="1" i="0" u="none" strike="noStrike" cap="none" spc="0" baseline="0">
          <a:ln>
            <a:noFill/>
          </a:ln>
          <a:solidFill>
            <a:srgbClr val="FFFFFF"/>
          </a:solidFill>
          <a:uFillTx/>
          <a:latin typeface="+mn-lt"/>
          <a:ea typeface="+mn-ea"/>
          <a:cs typeface="+mn-cs"/>
          <a:sym typeface="Helvetica Neue"/>
        </a:defRPr>
      </a:lvl4pPr>
      <a:lvl5pPr marL="0" marR="0" indent="0" algn="l" defTabSz="825500" eaLnBrk="1" latinLnBrk="0" hangingPunct="1">
        <a:lnSpc>
          <a:spcPct val="100000"/>
        </a:lnSpc>
        <a:spcBef>
          <a:spcPts val="0"/>
        </a:spcBef>
        <a:spcAft>
          <a:spcPts val="0"/>
        </a:spcAft>
        <a:buClrTx/>
        <a:buSzTx/>
        <a:buFontTx/>
        <a:buNone/>
        <a:tabLst/>
        <a:defRPr sz="10000" b="1" i="0" u="none" strike="noStrike" cap="none" spc="0" baseline="0">
          <a:ln>
            <a:noFill/>
          </a:ln>
          <a:solidFill>
            <a:srgbClr val="FFFFFF"/>
          </a:solidFill>
          <a:uFillTx/>
          <a:latin typeface="+mn-lt"/>
          <a:ea typeface="+mn-ea"/>
          <a:cs typeface="+mn-cs"/>
          <a:sym typeface="Helvetica Neue"/>
        </a:defRPr>
      </a:lvl5pPr>
      <a:lvl6pPr marL="0" marR="0" indent="0" algn="l" defTabSz="825500" eaLnBrk="1" latinLnBrk="0" hangingPunct="1">
        <a:lnSpc>
          <a:spcPct val="100000"/>
        </a:lnSpc>
        <a:spcBef>
          <a:spcPts val="0"/>
        </a:spcBef>
        <a:spcAft>
          <a:spcPts val="0"/>
        </a:spcAft>
        <a:buClrTx/>
        <a:buSzTx/>
        <a:buFontTx/>
        <a:buNone/>
        <a:tabLst/>
        <a:defRPr sz="10000" b="1" i="0" u="none" strike="noStrike" cap="none" spc="0" baseline="0">
          <a:ln>
            <a:noFill/>
          </a:ln>
          <a:solidFill>
            <a:srgbClr val="FFFFFF"/>
          </a:solidFill>
          <a:uFillTx/>
          <a:latin typeface="+mn-lt"/>
          <a:ea typeface="+mn-ea"/>
          <a:cs typeface="+mn-cs"/>
          <a:sym typeface="Helvetica Neue"/>
        </a:defRPr>
      </a:lvl6pPr>
      <a:lvl7pPr marL="0" marR="0" indent="0" algn="l" defTabSz="825500" eaLnBrk="1" latinLnBrk="0" hangingPunct="1">
        <a:lnSpc>
          <a:spcPct val="100000"/>
        </a:lnSpc>
        <a:spcBef>
          <a:spcPts val="0"/>
        </a:spcBef>
        <a:spcAft>
          <a:spcPts val="0"/>
        </a:spcAft>
        <a:buClrTx/>
        <a:buSzTx/>
        <a:buFontTx/>
        <a:buNone/>
        <a:tabLst/>
        <a:defRPr sz="10000" b="1" i="0" u="none" strike="noStrike" cap="none" spc="0" baseline="0">
          <a:ln>
            <a:noFill/>
          </a:ln>
          <a:solidFill>
            <a:srgbClr val="FFFFFF"/>
          </a:solidFill>
          <a:uFillTx/>
          <a:latin typeface="+mn-lt"/>
          <a:ea typeface="+mn-ea"/>
          <a:cs typeface="+mn-cs"/>
          <a:sym typeface="Helvetica Neue"/>
        </a:defRPr>
      </a:lvl7pPr>
      <a:lvl8pPr marL="0" marR="0" indent="0" algn="l" defTabSz="825500" eaLnBrk="1" latinLnBrk="0" hangingPunct="1">
        <a:lnSpc>
          <a:spcPct val="100000"/>
        </a:lnSpc>
        <a:spcBef>
          <a:spcPts val="0"/>
        </a:spcBef>
        <a:spcAft>
          <a:spcPts val="0"/>
        </a:spcAft>
        <a:buClrTx/>
        <a:buSzTx/>
        <a:buFontTx/>
        <a:buNone/>
        <a:tabLst/>
        <a:defRPr sz="10000" b="1" i="0" u="none" strike="noStrike" cap="none" spc="0" baseline="0">
          <a:ln>
            <a:noFill/>
          </a:ln>
          <a:solidFill>
            <a:srgbClr val="FFFFFF"/>
          </a:solidFill>
          <a:uFillTx/>
          <a:latin typeface="+mn-lt"/>
          <a:ea typeface="+mn-ea"/>
          <a:cs typeface="+mn-cs"/>
          <a:sym typeface="Helvetica Neue"/>
        </a:defRPr>
      </a:lvl8pPr>
      <a:lvl9pPr marL="0" marR="0" indent="0" algn="l" defTabSz="825500" eaLnBrk="1" latinLnBrk="0" hangingPunct="1">
        <a:lnSpc>
          <a:spcPct val="100000"/>
        </a:lnSpc>
        <a:spcBef>
          <a:spcPts val="0"/>
        </a:spcBef>
        <a:spcAft>
          <a:spcPts val="0"/>
        </a:spcAft>
        <a:buClrTx/>
        <a:buSzTx/>
        <a:buFontTx/>
        <a:buNone/>
        <a:tabLst/>
        <a:defRPr sz="10000" b="1" i="0" u="none" strike="noStrike" cap="none" spc="0" baseline="0">
          <a:ln>
            <a:noFill/>
          </a:ln>
          <a:solidFill>
            <a:srgbClr val="FFFFFF"/>
          </a:solidFill>
          <a:uFillTx/>
          <a:latin typeface="+mn-lt"/>
          <a:ea typeface="+mn-ea"/>
          <a:cs typeface="+mn-cs"/>
          <a:sym typeface="Helvetica Neue"/>
        </a:defRPr>
      </a:lvl9pPr>
    </p:titleStyle>
    <p:bodyStyle>
      <a:lvl1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1pPr>
      <a:lvl2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2pPr>
      <a:lvl3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3pPr>
      <a:lvl4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4pPr>
      <a:lvl5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5pPr>
      <a:lvl6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6pPr>
      <a:lvl7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7pPr>
      <a:lvl8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8pPr>
      <a:lvl9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9pPr>
    </p:bodyStyle>
    <p:otherStyle>
      <a:lvl1pPr marL="0" marR="0" indent="0" algn="ctr" defTabSz="82550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82550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82550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82550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82550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82550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82550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82550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82550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4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4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7.xml"/><Relationship Id="rId1" Type="http://schemas.openxmlformats.org/officeDocument/2006/relationships/slideLayout" Target="../slideLayouts/slideLayout4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1.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221B24D-674B-4A44-B28D-C46B043B7DFD}"/>
              </a:ext>
            </a:extLst>
          </p:cNvPr>
          <p:cNvSpPr>
            <a:spLocks noGrp="1"/>
          </p:cNvSpPr>
          <p:nvPr>
            <p:ph type="body" idx="1"/>
          </p:nvPr>
        </p:nvSpPr>
        <p:spPr>
          <a:xfrm>
            <a:off x="1052577" y="3555999"/>
            <a:ext cx="22109292" cy="8154219"/>
          </a:xfrm>
        </p:spPr>
        <p:txBody>
          <a:bodyPr>
            <a:normAutofit fontScale="70000" lnSpcReduction="20000"/>
          </a:bodyPr>
          <a:lstStyle/>
          <a:p>
            <a:pPr algn="l"/>
            <a:r>
              <a:rPr lang="en-DE" b="1"/>
              <a:t>Deck purpose:</a:t>
            </a:r>
            <a:endParaRPr lang="en-US" b="1"/>
          </a:p>
          <a:p>
            <a:pPr algn="l"/>
            <a:endParaRPr lang="en-DE" b="1"/>
          </a:p>
          <a:p>
            <a:pPr marL="685800" indent="-685800" algn="l">
              <a:lnSpc>
                <a:spcPct val="170000"/>
              </a:lnSpc>
              <a:buFont typeface="Arial" panose="020B0604020202020204" pitchFamily="34" charset="0"/>
              <a:buChar char="•"/>
            </a:pPr>
            <a:r>
              <a:rPr lang="en-DE"/>
              <a:t>This deck contains title and introduction slides. These can be used for combining modules into daily speaker decks if necessary. </a:t>
            </a:r>
            <a:r>
              <a:rPr lang="en-US">
                <a:ea typeface="+mn-lt"/>
                <a:cs typeface="+mn-lt"/>
              </a:rPr>
              <a:t>Most of the slides in this deck apply if the presenters follows a 3 day format for presenting.</a:t>
            </a:r>
          </a:p>
          <a:p>
            <a:pPr marL="685800" indent="-685800" algn="l">
              <a:lnSpc>
                <a:spcPct val="170000"/>
              </a:lnSpc>
              <a:buFont typeface="Arial" panose="020B0604020202020204" pitchFamily="34" charset="0"/>
              <a:buChar char="•"/>
            </a:pPr>
            <a:r>
              <a:rPr lang="en-US">
                <a:ea typeface="+mn-lt"/>
                <a:cs typeface="+mn-lt"/>
              </a:rPr>
              <a:t>This is an "agenda" deck, with all agenda slides, that includes general speaker advice + calls out topics by their module name per day </a:t>
            </a:r>
            <a:endParaRPr lang="en-US"/>
          </a:p>
          <a:p>
            <a:pPr marL="685800" indent="-685800" algn="l">
              <a:lnSpc>
                <a:spcPct val="170000"/>
              </a:lnSpc>
              <a:buFont typeface="Arial" panose="020B0604020202020204" pitchFamily="34" charset="0"/>
              <a:buChar char="•"/>
            </a:pPr>
            <a:r>
              <a:rPr lang="en-DE"/>
              <a:t>Be sure to refer to the speaker notes throughout all decks.</a:t>
            </a:r>
          </a:p>
          <a:p>
            <a:pPr algn="l"/>
            <a:endParaRPr lang="en-DE" b="1"/>
          </a:p>
          <a:p>
            <a:pPr algn="l"/>
            <a:r>
              <a:rPr lang="en-DE" b="1"/>
              <a:t>Expected timing:</a:t>
            </a:r>
          </a:p>
          <a:p>
            <a:pPr marL="685800" indent="-685800" algn="l">
              <a:buFont typeface="Arial"/>
              <a:buChar char="•"/>
            </a:pPr>
            <a:r>
              <a:rPr lang="en-DE"/>
              <a:t>N/A</a:t>
            </a:r>
          </a:p>
        </p:txBody>
      </p:sp>
      <p:sp>
        <p:nvSpPr>
          <p:cNvPr id="3" name="Title 2">
            <a:extLst>
              <a:ext uri="{FF2B5EF4-FFF2-40B4-BE49-F238E27FC236}">
                <a16:creationId xmlns:a16="http://schemas.microsoft.com/office/drawing/2014/main" id="{3B461588-F23F-794D-A7CB-9D470E913D6E}"/>
              </a:ext>
            </a:extLst>
          </p:cNvPr>
          <p:cNvSpPr>
            <a:spLocks noGrp="1"/>
          </p:cNvSpPr>
          <p:nvPr>
            <p:ph type="title"/>
          </p:nvPr>
        </p:nvSpPr>
        <p:spPr/>
        <p:txBody>
          <a:bodyPr/>
          <a:lstStyle/>
          <a:p>
            <a:r>
              <a:rPr lang="en-DE"/>
              <a:t>Deck overview</a:t>
            </a:r>
          </a:p>
        </p:txBody>
      </p:sp>
      <p:sp>
        <p:nvSpPr>
          <p:cNvPr id="6" name="Footer Placeholder 5">
            <a:extLst>
              <a:ext uri="{FF2B5EF4-FFF2-40B4-BE49-F238E27FC236}">
                <a16:creationId xmlns:a16="http://schemas.microsoft.com/office/drawing/2014/main" id="{6726AACA-1D63-FF42-B81E-D65D004C2CFF}"/>
              </a:ext>
            </a:extLst>
          </p:cNvPr>
          <p:cNvSpPr>
            <a:spLocks noGrp="1"/>
          </p:cNvSpPr>
          <p:nvPr>
            <p:ph type="ftr" sz="quarter" idx="12"/>
          </p:nvPr>
        </p:nvSpPr>
        <p:spPr/>
        <p:txBody>
          <a:bodyPr/>
          <a:lstStyle/>
          <a:p>
            <a:r>
              <a:rPr lang="en-US"/>
              <a:t>GitHub</a:t>
            </a:r>
          </a:p>
        </p:txBody>
      </p:sp>
      <p:sp>
        <p:nvSpPr>
          <p:cNvPr id="7" name="Text Placeholder 4">
            <a:extLst>
              <a:ext uri="{FF2B5EF4-FFF2-40B4-BE49-F238E27FC236}">
                <a16:creationId xmlns:a16="http://schemas.microsoft.com/office/drawing/2014/main" id="{DD9E34AA-5F85-6942-97F6-A402E221A01C}"/>
              </a:ext>
            </a:extLst>
          </p:cNvPr>
          <p:cNvSpPr txBox="1">
            <a:spLocks/>
          </p:cNvSpPr>
          <p:nvPr/>
        </p:nvSpPr>
        <p:spPr>
          <a:xfrm>
            <a:off x="16449040" y="7191100"/>
            <a:ext cx="6811264" cy="49603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t">
            <a:normAutofit/>
          </a:bodyPr>
          <a:lstStyle>
            <a:lvl1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1pPr>
            <a:lvl2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2pPr>
            <a:lvl3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3pPr>
            <a:lvl4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4pPr>
            <a:lvl5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5pPr>
            <a:lvl6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6pPr>
            <a:lvl7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7pPr>
            <a:lvl8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8pPr>
            <a:lvl9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9pPr>
          </a:lstStyle>
          <a:p>
            <a:pPr algn="l"/>
            <a:endParaRPr lang="en-DE"/>
          </a:p>
        </p:txBody>
      </p:sp>
    </p:spTree>
    <p:extLst>
      <p:ext uri="{BB962C8B-B14F-4D97-AF65-F5344CB8AC3E}">
        <p14:creationId xmlns:p14="http://schemas.microsoft.com/office/powerpoint/2010/main" val="287249426"/>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116"/>
          <p:cNvSpPr txBox="1">
            <a:spLocks noGrp="1"/>
          </p:cNvSpPr>
          <p:nvPr>
            <p:ph type="title"/>
          </p:nvPr>
        </p:nvSpPr>
        <p:spPr>
          <a:prstGeom prst="rect">
            <a:avLst/>
          </a:prstGeom>
          <a:noFill/>
          <a:ln>
            <a:noFill/>
          </a:ln>
        </p:spPr>
        <p:txBody>
          <a:bodyPr spcFirstLastPara="1" wrap="square" lIns="50800" tIns="50800" rIns="50800" bIns="50800" anchor="t" anchorCtr="0">
            <a:noAutofit/>
          </a:bodyPr>
          <a:lstStyle/>
          <a:p>
            <a:pPr rtl="0"/>
            <a:r>
              <a:rPr lang="en"/>
              <a:t>GitHub </a:t>
            </a:r>
            <a:br>
              <a:rPr lang="en"/>
            </a:br>
            <a:r>
              <a:rPr lang="en"/>
              <a:t>Partner Bootcamp</a:t>
            </a:r>
            <a:endParaRPr/>
          </a:p>
          <a:p>
            <a:pPr rtl="0"/>
            <a:r>
              <a:rPr lang="en"/>
              <a:t>Day 2: Fundamentals</a:t>
            </a:r>
            <a:endParaRPr/>
          </a:p>
        </p:txBody>
      </p:sp>
      <p:sp>
        <p:nvSpPr>
          <p:cNvPr id="412" name="Google Shape;412;p116"/>
          <p:cNvSpPr txBox="1">
            <a:spLocks noGrp="1"/>
          </p:cNvSpPr>
          <p:nvPr>
            <p:ph type="body" sz="quarter" idx="10"/>
          </p:nvPr>
        </p:nvSpPr>
        <p:spPr>
          <a:prstGeom prst="rect">
            <a:avLst/>
          </a:prstGeom>
          <a:noFill/>
          <a:ln>
            <a:noFill/>
          </a:ln>
        </p:spPr>
        <p:txBody>
          <a:bodyPr spcFirstLastPara="1" wrap="square" lIns="50800" tIns="50800" rIns="50800" bIns="50800" anchor="b" anchorCtr="0">
            <a:noAutofit/>
          </a:bodyPr>
          <a:lstStyle/>
          <a:p>
            <a:pPr marL="0" indent="0" rtl="0">
              <a:buNone/>
            </a:pPr>
            <a:r>
              <a:rPr lang="en">
                <a:latin typeface="Consolas"/>
              </a:rPr>
              <a:t>Presented by [name]</a:t>
            </a:r>
            <a:endParaRPr lang="en-US">
              <a:latin typeface="Consolas"/>
            </a:endParaRPr>
          </a:p>
        </p:txBody>
      </p:sp>
      <p:sp>
        <p:nvSpPr>
          <p:cNvPr id="411" name="Google Shape;411;p116"/>
          <p:cNvSpPr txBox="1">
            <a:spLocks noGrp="1"/>
          </p:cNvSpPr>
          <p:nvPr>
            <p:ph type="body" sz="quarter" idx="11"/>
          </p:nvPr>
        </p:nvSpPr>
        <p:spPr>
          <a:prstGeom prst="rect">
            <a:avLst/>
          </a:prstGeom>
          <a:noFill/>
          <a:ln>
            <a:noFill/>
          </a:ln>
        </p:spPr>
        <p:txBody>
          <a:bodyPr spcFirstLastPara="1" wrap="square" lIns="50800" tIns="50800" rIns="50800" bIns="50800" anchor="b" anchorCtr="0">
            <a:noAutofit/>
          </a:bodyPr>
          <a:lstStyle/>
          <a:p>
            <a:pPr rtl="0"/>
            <a:r>
              <a:rPr lang="en">
                <a:latin typeface="Consolas"/>
              </a:rPr>
              <a:t>GitHub Presentation 2021</a:t>
            </a:r>
            <a:endParaRPr lang="en-US">
              <a:latin typeface="Consolas"/>
            </a:endParaRPr>
          </a:p>
        </p:txBody>
      </p:sp>
    </p:spTree>
    <p:extLst>
      <p:ext uri="{BB962C8B-B14F-4D97-AF65-F5344CB8AC3E}">
        <p14:creationId xmlns:p14="http://schemas.microsoft.com/office/powerpoint/2010/main" val="58423244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50"/>
          <p:cNvSpPr txBox="1">
            <a:spLocks noGrp="1"/>
          </p:cNvSpPr>
          <p:nvPr>
            <p:ph type="title"/>
          </p:nvPr>
        </p:nvSpPr>
        <p:spPr>
          <a:prstGeom prst="rect">
            <a:avLst/>
          </a:prstGeom>
          <a:noFill/>
          <a:ln>
            <a:noFill/>
          </a:ln>
        </p:spPr>
        <p:txBody>
          <a:bodyPr spcFirstLastPara="1" wrap="square" lIns="50800" tIns="50800" rIns="50800" bIns="50800" anchor="t" anchorCtr="0">
            <a:noAutofit/>
          </a:bodyPr>
          <a:lstStyle/>
          <a:p>
            <a:pPr rtl="0"/>
            <a:r>
              <a:rPr lang="en" sz="9600"/>
              <a:t>Presenters</a:t>
            </a:r>
            <a:endParaRPr sz="9600"/>
          </a:p>
        </p:txBody>
      </p:sp>
      <p:sp>
        <p:nvSpPr>
          <p:cNvPr id="195" name="Google Shape;195;p50"/>
          <p:cNvSpPr txBox="1">
            <a:spLocks noGrp="1"/>
          </p:cNvSpPr>
          <p:nvPr>
            <p:ph type="subTitle" idx="4294967295"/>
          </p:nvPr>
        </p:nvSpPr>
        <p:spPr>
          <a:xfrm>
            <a:off x="2570821" y="3172127"/>
            <a:ext cx="8013700" cy="1224862"/>
          </a:xfrm>
          <a:prstGeom prst="rect">
            <a:avLst/>
          </a:prstGeom>
          <a:noFill/>
          <a:ln>
            <a:noFill/>
          </a:ln>
        </p:spPr>
        <p:txBody>
          <a:bodyPr spcFirstLastPara="1" wrap="square" lIns="50800" tIns="50800" rIns="50800" bIns="50800" anchor="b" anchorCtr="0">
            <a:noAutofit/>
          </a:bodyPr>
          <a:lstStyle/>
          <a:p>
            <a:pPr algn="l" rtl="0"/>
            <a:r>
              <a:rPr lang="en">
                <a:latin typeface="Consolas"/>
              </a:rPr>
              <a:t>[name]</a:t>
            </a:r>
            <a:endParaRPr lang="en-US">
              <a:latin typeface="Consolas"/>
            </a:endParaRPr>
          </a:p>
        </p:txBody>
      </p:sp>
      <p:sp>
        <p:nvSpPr>
          <p:cNvPr id="197" name="Google Shape;197;p50"/>
          <p:cNvSpPr txBox="1">
            <a:spLocks noGrp="1"/>
          </p:cNvSpPr>
          <p:nvPr>
            <p:ph type="subTitle" idx="4294967295"/>
          </p:nvPr>
        </p:nvSpPr>
        <p:spPr>
          <a:xfrm>
            <a:off x="2474174" y="11561484"/>
            <a:ext cx="6440488" cy="920750"/>
          </a:xfrm>
          <a:prstGeom prst="rect">
            <a:avLst/>
          </a:prstGeom>
          <a:noFill/>
          <a:ln>
            <a:noFill/>
          </a:ln>
        </p:spPr>
        <p:txBody>
          <a:bodyPr spcFirstLastPara="1" wrap="square" lIns="50800" tIns="50800" rIns="50800" bIns="50800" anchor="b" anchorCtr="0">
            <a:noAutofit/>
          </a:bodyPr>
          <a:lstStyle/>
          <a:p>
            <a:pPr algn="l" rtl="0"/>
            <a:r>
              <a:rPr lang="en">
                <a:latin typeface="Consolas"/>
              </a:rPr>
              <a:t>[role]</a:t>
            </a:r>
            <a:endParaRPr lang="en-US">
              <a:latin typeface="Consolas"/>
            </a:endParaRPr>
          </a:p>
        </p:txBody>
      </p:sp>
      <p:pic>
        <p:nvPicPr>
          <p:cNvPr id="198" name="Google Shape;198;p50"/>
          <p:cNvPicPr preferRelativeResize="0"/>
          <p:nvPr/>
        </p:nvPicPr>
        <p:blipFill>
          <a:blip r:embed="rId3">
            <a:alphaModFix/>
          </a:blip>
          <a:stretch>
            <a:fillRect/>
          </a:stretch>
        </p:blipFill>
        <p:spPr>
          <a:xfrm>
            <a:off x="2720867" y="4767701"/>
            <a:ext cx="6440000" cy="6440000"/>
          </a:xfrm>
          <a:prstGeom prst="rect">
            <a:avLst/>
          </a:prstGeom>
          <a:noFill/>
          <a:ln>
            <a:noFill/>
          </a:ln>
        </p:spPr>
      </p:pic>
    </p:spTree>
    <p:extLst>
      <p:ext uri="{BB962C8B-B14F-4D97-AF65-F5344CB8AC3E}">
        <p14:creationId xmlns:p14="http://schemas.microsoft.com/office/powerpoint/2010/main" val="1520328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121"/>
          <p:cNvSpPr txBox="1">
            <a:spLocks noGrp="1"/>
          </p:cNvSpPr>
          <p:nvPr>
            <p:ph type="title" idx="4294967295"/>
          </p:nvPr>
        </p:nvSpPr>
        <p:spPr>
          <a:xfrm>
            <a:off x="2551471" y="285135"/>
            <a:ext cx="20828000" cy="2286000"/>
          </a:xfrm>
          <a:prstGeom prst="rect">
            <a:avLst/>
          </a:prstGeom>
        </p:spPr>
        <p:txBody>
          <a:bodyPr spcFirstLastPara="1" wrap="square" lIns="50800" tIns="50800" rIns="50800" bIns="50800" anchor="t" anchorCtr="0">
            <a:noAutofit/>
          </a:bodyPr>
          <a:lstStyle/>
          <a:p>
            <a:pPr algn="ctr"/>
            <a:r>
              <a:rPr lang="en">
                <a:solidFill>
                  <a:schemeClr val="bg1"/>
                </a:solidFill>
              </a:rPr>
              <a:t>The Bootcamp Agenda</a:t>
            </a:r>
            <a:endParaRPr lang="en-US">
              <a:solidFill>
                <a:schemeClr val="bg1"/>
              </a:solidFill>
            </a:endParaRPr>
          </a:p>
        </p:txBody>
      </p:sp>
      <p:sp>
        <p:nvSpPr>
          <p:cNvPr id="444" name="Google Shape;444;p121"/>
          <p:cNvSpPr txBox="1">
            <a:spLocks noGrp="1"/>
          </p:cNvSpPr>
          <p:nvPr>
            <p:ph type="body" idx="4294967295"/>
          </p:nvPr>
        </p:nvSpPr>
        <p:spPr>
          <a:xfrm>
            <a:off x="1644007" y="2868932"/>
            <a:ext cx="9898849" cy="9890880"/>
          </a:xfrm>
          <a:prstGeom prst="rect">
            <a:avLst/>
          </a:prstGeom>
        </p:spPr>
        <p:txBody>
          <a:bodyPr spcFirstLastPara="1" wrap="square" lIns="50800" tIns="50800" rIns="50800" bIns="50800" anchor="t" anchorCtr="0">
            <a:noAutofit/>
          </a:bodyPr>
          <a:lstStyle/>
          <a:p>
            <a:pPr marL="685800" indent="-685800" algn="l">
              <a:buSzPts val="2000"/>
              <a:buFont typeface="Arial"/>
              <a:buChar char="•"/>
            </a:pPr>
            <a:r>
              <a:rPr lang="en-US" sz="4800" b="1">
                <a:solidFill>
                  <a:schemeClr val="bg1"/>
                </a:solidFill>
              </a:rPr>
              <a:t>Day 1 - Getting started</a:t>
            </a:r>
          </a:p>
          <a:p>
            <a:pPr marL="571500" lvl="6" indent="-571500" algn="l">
              <a:buSzPts val="1200"/>
              <a:buFont typeface="Courier New"/>
              <a:buChar char="o"/>
            </a:pPr>
            <a:r>
              <a:rPr lang="en-US" sz="3600">
                <a:solidFill>
                  <a:schemeClr val="bg1"/>
                </a:solidFill>
              </a:rPr>
              <a:t>GitHub ecosystem </a:t>
            </a:r>
          </a:p>
          <a:p>
            <a:pPr algn="l"/>
            <a:endParaRPr lang="en-US" sz="3600">
              <a:solidFill>
                <a:srgbClr val="0366D6"/>
              </a:solidFill>
            </a:endParaRPr>
          </a:p>
          <a:p>
            <a:pPr marL="685800" indent="-685800" algn="l">
              <a:buSzPts val="2000"/>
              <a:buFont typeface="Arial"/>
              <a:buChar char="•"/>
            </a:pPr>
            <a:r>
              <a:rPr lang="en-US" sz="4800" b="1">
                <a:solidFill>
                  <a:srgbClr val="0366D6"/>
                </a:solidFill>
              </a:rPr>
              <a:t>Day 2 - Fundamentals</a:t>
            </a:r>
          </a:p>
          <a:p>
            <a:pPr marL="571500" lvl="1" indent="-571500" algn="l">
              <a:buSzPts val="1200"/>
              <a:buFont typeface="Courier New"/>
              <a:buChar char="o"/>
            </a:pPr>
            <a:r>
              <a:rPr lang="en-US" sz="3600">
                <a:solidFill>
                  <a:srgbClr val="0366D6"/>
                </a:solidFill>
              </a:rPr>
              <a:t>Team and organization management</a:t>
            </a:r>
          </a:p>
          <a:p>
            <a:pPr marL="571500" lvl="1" indent="-571500" algn="l">
              <a:buSzPts val="1200"/>
              <a:buFont typeface="Courier New"/>
              <a:buChar char="o"/>
            </a:pPr>
            <a:r>
              <a:rPr lang="en-US" sz="3600">
                <a:solidFill>
                  <a:srgbClr val="0366D6"/>
                </a:solidFill>
              </a:rPr>
              <a:t>Issue/project management</a:t>
            </a:r>
          </a:p>
          <a:p>
            <a:pPr marL="571500" lvl="1" indent="-571500" algn="l">
              <a:buSzPts val="1200"/>
              <a:buFont typeface="Courier New"/>
              <a:buChar char="o"/>
            </a:pPr>
            <a:r>
              <a:rPr lang="en-US" sz="3600">
                <a:solidFill>
                  <a:srgbClr val="0366D6"/>
                </a:solidFill>
              </a:rPr>
              <a:t>Repos and policy management</a:t>
            </a:r>
            <a:br>
              <a:rPr lang="en-US" sz="3600">
                <a:solidFill>
                  <a:srgbClr val="0366D6"/>
                </a:solidFill>
              </a:rPr>
            </a:br>
            <a:endParaRPr lang="en-US" sz="3600">
              <a:solidFill>
                <a:schemeClr val="bg1"/>
              </a:solidFill>
            </a:endParaRPr>
          </a:p>
          <a:p>
            <a:pPr marL="685800" lvl="1" indent="-685800" algn="l">
              <a:buSzPts val="1200"/>
              <a:buFont typeface="Arial"/>
              <a:buChar char="•"/>
            </a:pPr>
            <a:r>
              <a:rPr lang="en-US" sz="4800" b="1">
                <a:solidFill>
                  <a:schemeClr val="bg1"/>
                </a:solidFill>
              </a:rPr>
              <a:t>Day 3 - CI/CD</a:t>
            </a:r>
          </a:p>
          <a:p>
            <a:pPr marL="571500" lvl="1" indent="-571500" algn="l">
              <a:buSzPts val="1200"/>
              <a:buFont typeface="Courier New"/>
              <a:buChar char="o"/>
            </a:pPr>
            <a:r>
              <a:rPr lang="en-US" sz="3600">
                <a:solidFill>
                  <a:schemeClr val="bg1"/>
                </a:solidFill>
              </a:rPr>
              <a:t>GitHub Actions</a:t>
            </a:r>
            <a:endParaRPr lang="en-US">
              <a:solidFill>
                <a:schemeClr val="bg1"/>
              </a:solidFill>
            </a:endParaRPr>
          </a:p>
          <a:p>
            <a:pPr marL="571500" lvl="1" indent="-571500" algn="l">
              <a:buSzPts val="1200"/>
              <a:buFont typeface="Courier New"/>
              <a:buChar char="o"/>
            </a:pPr>
            <a:r>
              <a:rPr lang="en-US" sz="3600">
                <a:solidFill>
                  <a:schemeClr val="bg1"/>
                </a:solidFill>
              </a:rPr>
              <a:t>GitHub Packages</a:t>
            </a:r>
            <a:endParaRPr lang="en-US">
              <a:solidFill>
                <a:schemeClr val="bg1"/>
              </a:solidFill>
            </a:endParaRPr>
          </a:p>
        </p:txBody>
      </p:sp>
      <p:sp>
        <p:nvSpPr>
          <p:cNvPr id="445" name="Google Shape;445;p121"/>
          <p:cNvSpPr txBox="1">
            <a:spLocks noGrp="1"/>
          </p:cNvSpPr>
          <p:nvPr>
            <p:ph type="body" idx="4294967295"/>
          </p:nvPr>
        </p:nvSpPr>
        <p:spPr>
          <a:xfrm>
            <a:off x="12290712" y="2854136"/>
            <a:ext cx="10493653" cy="9905676"/>
          </a:xfrm>
          <a:prstGeom prst="rect">
            <a:avLst/>
          </a:prstGeom>
        </p:spPr>
        <p:txBody>
          <a:bodyPr spcFirstLastPara="1" wrap="square" lIns="50800" tIns="50800" rIns="50800" bIns="50800" anchor="t" anchorCtr="0">
            <a:noAutofit/>
          </a:bodyPr>
          <a:lstStyle/>
          <a:p>
            <a:pPr marL="685800" indent="-685800" algn="l">
              <a:buSzPts val="2000"/>
              <a:buFont typeface="Arial"/>
              <a:buChar char="•"/>
            </a:pPr>
            <a:r>
              <a:rPr lang="en" sz="4800" b="1">
                <a:solidFill>
                  <a:schemeClr val="bg1"/>
                </a:solidFill>
              </a:rPr>
              <a:t>Day 4 - Advanced topics</a:t>
            </a:r>
            <a:endParaRPr lang="en-US"/>
          </a:p>
          <a:p>
            <a:pPr marL="685800" indent="-685800" algn="l">
              <a:buSzPts val="2000"/>
              <a:buFont typeface="Courier New"/>
              <a:buChar char="o"/>
            </a:pPr>
            <a:r>
              <a:rPr lang="en" sz="3600">
                <a:solidFill>
                  <a:schemeClr val="bg1"/>
                </a:solidFill>
              </a:rPr>
              <a:t>Advanced Security</a:t>
            </a:r>
          </a:p>
          <a:p>
            <a:pPr marL="685800" indent="-685800" algn="l">
              <a:buSzPts val="2000"/>
              <a:buFont typeface="Courier New"/>
              <a:buChar char="o"/>
            </a:pPr>
            <a:r>
              <a:rPr lang="en" sz="3600">
                <a:solidFill>
                  <a:schemeClr val="bg1"/>
                </a:solidFill>
              </a:rPr>
              <a:t>Developing for GitHub</a:t>
            </a:r>
            <a:endParaRPr sz="3600">
              <a:solidFill>
                <a:schemeClr val="bg1"/>
              </a:solidFill>
            </a:endParaRPr>
          </a:p>
          <a:p>
            <a:pPr algn="l">
              <a:buSzPts val="2000"/>
            </a:pPr>
            <a:endParaRPr lang="en" sz="4250">
              <a:solidFill>
                <a:schemeClr val="bg1"/>
              </a:solidFill>
            </a:endParaRPr>
          </a:p>
          <a:p>
            <a:pPr marL="685800" indent="-685800" algn="l">
              <a:spcBef>
                <a:spcPts val="2667"/>
              </a:spcBef>
              <a:buSzPts val="2000"/>
              <a:buFont typeface="Arial"/>
              <a:buChar char="•"/>
            </a:pPr>
            <a:r>
              <a:rPr lang="en" sz="4800" b="1">
                <a:solidFill>
                  <a:schemeClr val="bg1"/>
                </a:solidFill>
              </a:rPr>
              <a:t>Video - GitHub Enterprise Server</a:t>
            </a:r>
            <a:endParaRPr sz="4800" b="1">
              <a:solidFill>
                <a:schemeClr val="bg1"/>
              </a:solidFill>
            </a:endParaRPr>
          </a:p>
          <a:p>
            <a:pPr marL="571500" lvl="1" indent="-571500" algn="l">
              <a:buSzPts val="1200"/>
              <a:buFont typeface="Courier New"/>
              <a:buChar char="o"/>
            </a:pPr>
            <a:r>
              <a:rPr lang="en" sz="3600">
                <a:solidFill>
                  <a:schemeClr val="bg1"/>
                </a:solidFill>
              </a:rPr>
              <a:t>Installation</a:t>
            </a:r>
            <a:endParaRPr sz="3600">
              <a:solidFill>
                <a:schemeClr val="bg1"/>
              </a:solidFill>
            </a:endParaRPr>
          </a:p>
          <a:p>
            <a:pPr marL="571500" lvl="1" indent="-571500" algn="l">
              <a:buSzPts val="1200"/>
              <a:buFont typeface="Courier New"/>
              <a:buChar char="o"/>
            </a:pPr>
            <a:r>
              <a:rPr lang="en" sz="3600">
                <a:solidFill>
                  <a:schemeClr val="bg1"/>
                </a:solidFill>
              </a:rPr>
              <a:t>Management</a:t>
            </a:r>
            <a:endParaRPr sz="3600">
              <a:solidFill>
                <a:schemeClr val="bg1"/>
              </a:solidFill>
            </a:endParaRPr>
          </a:p>
          <a:p>
            <a:pPr marL="571500" lvl="1" indent="-571500" algn="l">
              <a:buSzPts val="1200"/>
              <a:buFont typeface="Courier New"/>
              <a:buChar char="o"/>
            </a:pPr>
            <a:r>
              <a:rPr lang="en" sz="3600">
                <a:solidFill>
                  <a:schemeClr val="bg1"/>
                </a:solidFill>
              </a:rPr>
              <a:t>Best practices</a:t>
            </a:r>
            <a:endParaRPr sz="3600">
              <a:solidFill>
                <a:schemeClr val="bg1"/>
              </a:solidFill>
            </a:endParaRPr>
          </a:p>
          <a:p>
            <a:pPr indent="0" algn="l"/>
            <a:endParaRPr sz="4250">
              <a:solidFill>
                <a:schemeClr val="bg1"/>
              </a:solidFill>
            </a:endParaRPr>
          </a:p>
        </p:txBody>
      </p:sp>
    </p:spTree>
    <p:extLst>
      <p:ext uri="{BB962C8B-B14F-4D97-AF65-F5344CB8AC3E}">
        <p14:creationId xmlns:p14="http://schemas.microsoft.com/office/powerpoint/2010/main" val="3757651929"/>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52"/>
          <p:cNvSpPr txBox="1">
            <a:spLocks noGrp="1"/>
          </p:cNvSpPr>
          <p:nvPr>
            <p:ph type="title"/>
          </p:nvPr>
        </p:nvSpPr>
        <p:spPr>
          <a:xfrm>
            <a:off x="1219200" y="609600"/>
            <a:ext cx="10216800" cy="12192000"/>
          </a:xfrm>
          <a:prstGeom prst="rect">
            <a:avLst/>
          </a:prstGeom>
        </p:spPr>
        <p:txBody>
          <a:bodyPr spcFirstLastPara="1" wrap="square" lIns="50800" tIns="50800" rIns="50800" bIns="50800" anchor="ctr" anchorCtr="0">
            <a:noAutofit/>
          </a:bodyPr>
          <a:lstStyle/>
          <a:p>
            <a:pPr rtl="0"/>
            <a:r>
              <a:rPr lang="en">
                <a:solidFill>
                  <a:srgbClr val="000000"/>
                </a:solidFill>
              </a:rPr>
              <a:t>Today’s agenda</a:t>
            </a:r>
            <a:endParaRPr>
              <a:solidFill>
                <a:srgbClr val="000000"/>
              </a:solidFill>
            </a:endParaRPr>
          </a:p>
        </p:txBody>
      </p:sp>
      <p:sp>
        <p:nvSpPr>
          <p:cNvPr id="211" name="Google Shape;211;p52"/>
          <p:cNvSpPr txBox="1">
            <a:spLocks noGrp="1"/>
          </p:cNvSpPr>
          <p:nvPr>
            <p:ph type="body" idx="1"/>
          </p:nvPr>
        </p:nvSpPr>
        <p:spPr>
          <a:xfrm>
            <a:off x="13411200" y="609600"/>
            <a:ext cx="9972800" cy="12192000"/>
          </a:xfrm>
          <a:prstGeom prst="rect">
            <a:avLst/>
          </a:prstGeom>
        </p:spPr>
        <p:txBody>
          <a:bodyPr spcFirstLastPara="1" wrap="square" lIns="50800" tIns="50800" rIns="50800" bIns="50800" anchor="t" anchorCtr="0">
            <a:noAutofit/>
          </a:bodyPr>
          <a:lstStyle/>
          <a:p>
            <a:pPr rtl="0">
              <a:buClr>
                <a:srgbClr val="B7B7B7"/>
              </a:buClr>
            </a:pPr>
            <a:r>
              <a:rPr lang="en">
                <a:solidFill>
                  <a:srgbClr val="B7B7B7"/>
                </a:solidFill>
              </a:rPr>
              <a:t>Cloud and Server deployment</a:t>
            </a:r>
            <a:endParaRPr>
              <a:solidFill>
                <a:srgbClr val="B7B7B7"/>
              </a:solidFill>
            </a:endParaRPr>
          </a:p>
          <a:p>
            <a:pPr rtl="0">
              <a:buClr>
                <a:srgbClr val="B7B7B7"/>
              </a:buClr>
            </a:pPr>
            <a:r>
              <a:rPr lang="en">
                <a:solidFill>
                  <a:srgbClr val="B7B7B7"/>
                </a:solidFill>
              </a:rPr>
              <a:t>What’s in the box: </a:t>
            </a:r>
            <a:endParaRPr>
              <a:solidFill>
                <a:srgbClr val="B7B7B7"/>
              </a:solidFill>
            </a:endParaRPr>
          </a:p>
          <a:p>
            <a:pPr lvl="1" rtl="0">
              <a:spcBef>
                <a:spcPts val="0"/>
              </a:spcBef>
              <a:buClr>
                <a:srgbClr val="B7B7B7"/>
              </a:buClr>
            </a:pPr>
            <a:r>
              <a:rPr lang="en">
                <a:solidFill>
                  <a:srgbClr val="B7B7B7"/>
                </a:solidFill>
              </a:rPr>
              <a:t>Code</a:t>
            </a:r>
            <a:endParaRPr>
              <a:solidFill>
                <a:srgbClr val="B7B7B7"/>
              </a:solidFill>
            </a:endParaRPr>
          </a:p>
          <a:p>
            <a:pPr lvl="1" rtl="0">
              <a:spcBef>
                <a:spcPts val="0"/>
              </a:spcBef>
              <a:buClr>
                <a:srgbClr val="999999"/>
              </a:buClr>
            </a:pPr>
            <a:r>
              <a:rPr lang="en">
                <a:solidFill>
                  <a:srgbClr val="000000"/>
                </a:solidFill>
              </a:rPr>
              <a:t>Issues</a:t>
            </a:r>
            <a:r>
              <a:rPr lang="en">
                <a:solidFill>
                  <a:srgbClr val="999999"/>
                </a:solidFill>
              </a:rPr>
              <a:t> </a:t>
            </a:r>
            <a:r>
              <a:rPr lang="en">
                <a:solidFill>
                  <a:srgbClr val="0366D6"/>
                </a:solidFill>
              </a:rPr>
              <a:t>Management</a:t>
            </a:r>
            <a:endParaRPr>
              <a:solidFill>
                <a:srgbClr val="0366D6"/>
              </a:solidFill>
            </a:endParaRPr>
          </a:p>
          <a:p>
            <a:pPr lvl="1" rtl="0">
              <a:spcBef>
                <a:spcPts val="0"/>
              </a:spcBef>
              <a:buClr>
                <a:srgbClr val="999999"/>
              </a:buClr>
            </a:pPr>
            <a:r>
              <a:rPr lang="en">
                <a:solidFill>
                  <a:srgbClr val="000000"/>
                </a:solidFill>
              </a:rPr>
              <a:t>Projects</a:t>
            </a:r>
            <a:r>
              <a:rPr lang="en">
                <a:solidFill>
                  <a:srgbClr val="999999"/>
                </a:solidFill>
              </a:rPr>
              <a:t> </a:t>
            </a:r>
            <a:r>
              <a:rPr lang="en">
                <a:solidFill>
                  <a:srgbClr val="0366D6"/>
                </a:solidFill>
              </a:rPr>
              <a:t>Management</a:t>
            </a:r>
            <a:endParaRPr>
              <a:solidFill>
                <a:srgbClr val="0366D6"/>
              </a:solidFill>
            </a:endParaRPr>
          </a:p>
          <a:p>
            <a:pPr lvl="1" rtl="0">
              <a:spcBef>
                <a:spcPts val="0"/>
              </a:spcBef>
              <a:buClr>
                <a:srgbClr val="B7B7B7"/>
              </a:buClr>
            </a:pPr>
            <a:r>
              <a:rPr lang="en">
                <a:solidFill>
                  <a:srgbClr val="B7B7B7"/>
                </a:solidFill>
              </a:rPr>
              <a:t>Packages</a:t>
            </a:r>
            <a:endParaRPr>
              <a:solidFill>
                <a:srgbClr val="B7B7B7"/>
              </a:solidFill>
            </a:endParaRPr>
          </a:p>
          <a:p>
            <a:pPr lvl="1" rtl="0">
              <a:spcBef>
                <a:spcPts val="0"/>
              </a:spcBef>
              <a:buClr>
                <a:srgbClr val="B7B7B7"/>
              </a:buClr>
            </a:pPr>
            <a:r>
              <a:rPr lang="en">
                <a:solidFill>
                  <a:srgbClr val="B7B7B7"/>
                </a:solidFill>
              </a:rPr>
              <a:t>Wikis</a:t>
            </a:r>
            <a:endParaRPr>
              <a:solidFill>
                <a:srgbClr val="B7B7B7"/>
              </a:solidFill>
            </a:endParaRPr>
          </a:p>
          <a:p>
            <a:pPr lvl="1" rtl="0">
              <a:spcBef>
                <a:spcPts val="0"/>
              </a:spcBef>
              <a:buClr>
                <a:srgbClr val="B7B7B7"/>
              </a:buClr>
            </a:pPr>
            <a:r>
              <a:rPr lang="en">
                <a:solidFill>
                  <a:srgbClr val="B7B7B7"/>
                </a:solidFill>
              </a:rPr>
              <a:t>Pages</a:t>
            </a:r>
            <a:endParaRPr>
              <a:solidFill>
                <a:srgbClr val="B7B7B7"/>
              </a:solidFill>
            </a:endParaRPr>
          </a:p>
          <a:p>
            <a:pPr lvl="1" rtl="0">
              <a:spcBef>
                <a:spcPts val="0"/>
              </a:spcBef>
              <a:buClr>
                <a:srgbClr val="B7B7B7"/>
              </a:buClr>
            </a:pPr>
            <a:r>
              <a:rPr lang="en">
                <a:solidFill>
                  <a:srgbClr val="B7B7B7"/>
                </a:solidFill>
              </a:rPr>
              <a:t>Actions</a:t>
            </a:r>
            <a:endParaRPr>
              <a:solidFill>
                <a:srgbClr val="B7B7B7"/>
              </a:solidFill>
            </a:endParaRPr>
          </a:p>
          <a:p>
            <a:pPr lvl="1" rtl="0">
              <a:spcBef>
                <a:spcPts val="0"/>
              </a:spcBef>
              <a:buClr>
                <a:srgbClr val="B7B7B7"/>
              </a:buClr>
            </a:pPr>
            <a:r>
              <a:rPr lang="en">
                <a:solidFill>
                  <a:srgbClr val="B7B7B7"/>
                </a:solidFill>
              </a:rPr>
              <a:t>Insights</a:t>
            </a:r>
            <a:endParaRPr>
              <a:solidFill>
                <a:srgbClr val="B7B7B7"/>
              </a:solidFill>
            </a:endParaRPr>
          </a:p>
          <a:p>
            <a:pPr lvl="1" rtl="0">
              <a:spcBef>
                <a:spcPts val="0"/>
              </a:spcBef>
              <a:buClr>
                <a:srgbClr val="B7B7B7"/>
              </a:buClr>
            </a:pPr>
            <a:r>
              <a:rPr lang="en">
                <a:solidFill>
                  <a:srgbClr val="B7B7B7"/>
                </a:solidFill>
              </a:rPr>
              <a:t>Advanced Security</a:t>
            </a:r>
            <a:endParaRPr>
              <a:solidFill>
                <a:srgbClr val="B7B7B7"/>
              </a:solidFill>
            </a:endParaRPr>
          </a:p>
          <a:p>
            <a:pPr lvl="1" rtl="0">
              <a:spcBef>
                <a:spcPts val="0"/>
              </a:spcBef>
              <a:buClr>
                <a:srgbClr val="B7B7B7"/>
              </a:buClr>
            </a:pPr>
            <a:r>
              <a:rPr lang="en">
                <a:solidFill>
                  <a:srgbClr val="B7B7B7"/>
                </a:solidFill>
              </a:rPr>
              <a:t>Codespaces</a:t>
            </a:r>
            <a:endParaRPr>
              <a:solidFill>
                <a:srgbClr val="B7B7B7"/>
              </a:solidFill>
            </a:endParaRPr>
          </a:p>
          <a:p>
            <a:pPr rtl="0">
              <a:buClr>
                <a:srgbClr val="B7B7B7"/>
              </a:buClr>
            </a:pPr>
            <a:r>
              <a:rPr lang="en">
                <a:solidFill>
                  <a:srgbClr val="B7B7B7"/>
                </a:solidFill>
              </a:rPr>
              <a:t>What’s next</a:t>
            </a:r>
            <a:endParaRPr>
              <a:solidFill>
                <a:srgbClr val="B7B7B7"/>
              </a:solidFill>
            </a:endParaRPr>
          </a:p>
          <a:p>
            <a:pPr rtl="0">
              <a:buClr>
                <a:srgbClr val="0366D6"/>
              </a:buClr>
            </a:pPr>
            <a:r>
              <a:rPr lang="en">
                <a:solidFill>
                  <a:srgbClr val="0366D6"/>
                </a:solidFill>
              </a:rPr>
              <a:t>Team and Org Management</a:t>
            </a:r>
            <a:endParaRPr>
              <a:solidFill>
                <a:srgbClr val="0366D6"/>
              </a:solidFill>
            </a:endParaRPr>
          </a:p>
          <a:p>
            <a:pPr rtl="0">
              <a:buClr>
                <a:srgbClr val="0366D6"/>
              </a:buClr>
            </a:pPr>
            <a:r>
              <a:rPr lang="en">
                <a:solidFill>
                  <a:srgbClr val="0366D6"/>
                </a:solidFill>
              </a:rPr>
              <a:t>Repo and Policy Management</a:t>
            </a:r>
            <a:endParaRPr>
              <a:solidFill>
                <a:srgbClr val="0366D6"/>
              </a:solidFill>
            </a:endParaRPr>
          </a:p>
        </p:txBody>
      </p:sp>
      <p:sp>
        <p:nvSpPr>
          <p:cNvPr id="212" name="Google Shape;212;p52"/>
          <p:cNvSpPr txBox="1">
            <a:spLocks noGrp="1"/>
          </p:cNvSpPr>
          <p:nvPr>
            <p:ph type="title"/>
          </p:nvPr>
        </p:nvSpPr>
        <p:spPr>
          <a:xfrm>
            <a:off x="1219200" y="7172733"/>
            <a:ext cx="12596800" cy="2281600"/>
          </a:xfrm>
          <a:prstGeom prst="rect">
            <a:avLst/>
          </a:prstGeom>
        </p:spPr>
        <p:txBody>
          <a:bodyPr spcFirstLastPara="1" wrap="square" lIns="50800" tIns="50800" rIns="50800" bIns="50800" anchor="ctr" anchorCtr="0">
            <a:noAutofit/>
          </a:bodyPr>
          <a:lstStyle/>
          <a:p>
            <a:pPr rtl="0"/>
            <a:r>
              <a:rPr lang="en" sz="7733">
                <a:solidFill>
                  <a:schemeClr val="accent1"/>
                </a:solidFill>
              </a:rPr>
              <a:t>What’s different today</a:t>
            </a:r>
            <a:endParaRPr sz="7733">
              <a:solidFill>
                <a:schemeClr val="accent1"/>
              </a:solidFill>
            </a:endParaRPr>
          </a:p>
        </p:txBody>
      </p:sp>
    </p:spTree>
    <p:extLst>
      <p:ext uri="{BB962C8B-B14F-4D97-AF65-F5344CB8AC3E}">
        <p14:creationId xmlns:p14="http://schemas.microsoft.com/office/powerpoint/2010/main" val="11970211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116"/>
          <p:cNvSpPr txBox="1">
            <a:spLocks noGrp="1"/>
          </p:cNvSpPr>
          <p:nvPr>
            <p:ph type="title"/>
          </p:nvPr>
        </p:nvSpPr>
        <p:spPr>
          <a:prstGeom prst="rect">
            <a:avLst/>
          </a:prstGeom>
          <a:noFill/>
          <a:ln>
            <a:noFill/>
          </a:ln>
        </p:spPr>
        <p:txBody>
          <a:bodyPr spcFirstLastPara="1" wrap="square" lIns="50800" tIns="50800" rIns="50800" bIns="50800" anchor="t" anchorCtr="0">
            <a:noAutofit/>
          </a:bodyPr>
          <a:lstStyle/>
          <a:p>
            <a:pPr rtl="0"/>
            <a:r>
              <a:rPr lang="en"/>
              <a:t>GitHub </a:t>
            </a:r>
            <a:br>
              <a:rPr lang="en"/>
            </a:br>
            <a:r>
              <a:rPr lang="en"/>
              <a:t>Partner Bootcamp</a:t>
            </a:r>
            <a:endParaRPr/>
          </a:p>
          <a:p>
            <a:pPr rtl="0"/>
            <a:r>
              <a:rPr lang="en"/>
              <a:t>Day 3: CI/CD</a:t>
            </a:r>
            <a:endParaRPr/>
          </a:p>
        </p:txBody>
      </p:sp>
      <p:sp>
        <p:nvSpPr>
          <p:cNvPr id="412" name="Google Shape;412;p116"/>
          <p:cNvSpPr txBox="1">
            <a:spLocks noGrp="1"/>
          </p:cNvSpPr>
          <p:nvPr>
            <p:ph type="body" sz="quarter" idx="10"/>
          </p:nvPr>
        </p:nvSpPr>
        <p:spPr>
          <a:prstGeom prst="rect">
            <a:avLst/>
          </a:prstGeom>
          <a:noFill/>
          <a:ln>
            <a:noFill/>
          </a:ln>
        </p:spPr>
        <p:txBody>
          <a:bodyPr spcFirstLastPara="1" wrap="square" lIns="50800" tIns="50800" rIns="50800" bIns="50800" anchor="b" anchorCtr="0">
            <a:noAutofit/>
          </a:bodyPr>
          <a:lstStyle/>
          <a:p>
            <a:pPr marL="0" indent="0" rtl="0">
              <a:buNone/>
            </a:pPr>
            <a:r>
              <a:rPr lang="en">
                <a:latin typeface="Consolas"/>
              </a:rPr>
              <a:t>Presented by [name]</a:t>
            </a:r>
            <a:endParaRPr lang="en-US">
              <a:latin typeface="Consolas"/>
            </a:endParaRPr>
          </a:p>
        </p:txBody>
      </p:sp>
      <p:sp>
        <p:nvSpPr>
          <p:cNvPr id="411" name="Google Shape;411;p116"/>
          <p:cNvSpPr txBox="1">
            <a:spLocks noGrp="1"/>
          </p:cNvSpPr>
          <p:nvPr>
            <p:ph type="body" sz="quarter" idx="11"/>
          </p:nvPr>
        </p:nvSpPr>
        <p:spPr>
          <a:prstGeom prst="rect">
            <a:avLst/>
          </a:prstGeom>
          <a:noFill/>
          <a:ln>
            <a:noFill/>
          </a:ln>
        </p:spPr>
        <p:txBody>
          <a:bodyPr spcFirstLastPara="1" wrap="square" lIns="50800" tIns="50800" rIns="50800" bIns="50800" anchor="b" anchorCtr="0">
            <a:noAutofit/>
          </a:bodyPr>
          <a:lstStyle/>
          <a:p>
            <a:pPr rtl="0"/>
            <a:r>
              <a:rPr lang="en">
                <a:latin typeface="Consolas"/>
              </a:rPr>
              <a:t>GitHub Presentation 2021</a:t>
            </a:r>
            <a:endParaRPr lang="en-US">
              <a:latin typeface="Consolas"/>
            </a:endParaRPr>
          </a:p>
        </p:txBody>
      </p:sp>
    </p:spTree>
    <p:extLst>
      <p:ext uri="{BB962C8B-B14F-4D97-AF65-F5344CB8AC3E}">
        <p14:creationId xmlns:p14="http://schemas.microsoft.com/office/powerpoint/2010/main" val="1704693588"/>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50"/>
          <p:cNvSpPr txBox="1">
            <a:spLocks noGrp="1"/>
          </p:cNvSpPr>
          <p:nvPr>
            <p:ph type="title"/>
          </p:nvPr>
        </p:nvSpPr>
        <p:spPr>
          <a:prstGeom prst="rect">
            <a:avLst/>
          </a:prstGeom>
          <a:noFill/>
          <a:ln>
            <a:noFill/>
          </a:ln>
        </p:spPr>
        <p:txBody>
          <a:bodyPr spcFirstLastPara="1" wrap="square" lIns="50800" tIns="50800" rIns="50800" bIns="50800" anchor="t" anchorCtr="0">
            <a:noAutofit/>
          </a:bodyPr>
          <a:lstStyle/>
          <a:p>
            <a:pPr rtl="0"/>
            <a:r>
              <a:rPr lang="en" sz="9600"/>
              <a:t>Presenters</a:t>
            </a:r>
            <a:endParaRPr sz="9600"/>
          </a:p>
        </p:txBody>
      </p:sp>
      <p:sp>
        <p:nvSpPr>
          <p:cNvPr id="195" name="Google Shape;195;p50"/>
          <p:cNvSpPr txBox="1">
            <a:spLocks noGrp="1"/>
          </p:cNvSpPr>
          <p:nvPr>
            <p:ph type="subTitle" idx="4294967295"/>
          </p:nvPr>
        </p:nvSpPr>
        <p:spPr>
          <a:xfrm>
            <a:off x="2570821" y="3172127"/>
            <a:ext cx="8013700" cy="1224862"/>
          </a:xfrm>
          <a:prstGeom prst="rect">
            <a:avLst/>
          </a:prstGeom>
          <a:noFill/>
          <a:ln>
            <a:noFill/>
          </a:ln>
        </p:spPr>
        <p:txBody>
          <a:bodyPr spcFirstLastPara="1" wrap="square" lIns="50800" tIns="50800" rIns="50800" bIns="50800" anchor="b" anchorCtr="0">
            <a:noAutofit/>
          </a:bodyPr>
          <a:lstStyle/>
          <a:p>
            <a:pPr algn="l" rtl="0"/>
            <a:r>
              <a:rPr lang="en">
                <a:latin typeface="Consolas"/>
              </a:rPr>
              <a:t>[name]</a:t>
            </a:r>
            <a:endParaRPr lang="en-US">
              <a:latin typeface="Consolas"/>
            </a:endParaRPr>
          </a:p>
        </p:txBody>
      </p:sp>
      <p:sp>
        <p:nvSpPr>
          <p:cNvPr id="197" name="Google Shape;197;p50"/>
          <p:cNvSpPr txBox="1">
            <a:spLocks noGrp="1"/>
          </p:cNvSpPr>
          <p:nvPr>
            <p:ph type="subTitle" idx="4294967295"/>
          </p:nvPr>
        </p:nvSpPr>
        <p:spPr>
          <a:xfrm>
            <a:off x="2474174" y="11561484"/>
            <a:ext cx="6440488" cy="920750"/>
          </a:xfrm>
          <a:prstGeom prst="rect">
            <a:avLst/>
          </a:prstGeom>
          <a:noFill/>
          <a:ln>
            <a:noFill/>
          </a:ln>
        </p:spPr>
        <p:txBody>
          <a:bodyPr spcFirstLastPara="1" wrap="square" lIns="50800" tIns="50800" rIns="50800" bIns="50800" anchor="b" anchorCtr="0">
            <a:noAutofit/>
          </a:bodyPr>
          <a:lstStyle/>
          <a:p>
            <a:pPr algn="l" rtl="0"/>
            <a:r>
              <a:rPr lang="en">
                <a:latin typeface="Consolas"/>
              </a:rPr>
              <a:t>[role]</a:t>
            </a:r>
            <a:endParaRPr lang="en-US">
              <a:latin typeface="Consolas"/>
            </a:endParaRPr>
          </a:p>
        </p:txBody>
      </p:sp>
      <p:pic>
        <p:nvPicPr>
          <p:cNvPr id="198" name="Google Shape;198;p50"/>
          <p:cNvPicPr preferRelativeResize="0"/>
          <p:nvPr/>
        </p:nvPicPr>
        <p:blipFill>
          <a:blip r:embed="rId3">
            <a:alphaModFix/>
          </a:blip>
          <a:stretch>
            <a:fillRect/>
          </a:stretch>
        </p:blipFill>
        <p:spPr>
          <a:xfrm>
            <a:off x="2720867" y="4767701"/>
            <a:ext cx="6440000" cy="6440000"/>
          </a:xfrm>
          <a:prstGeom prst="rect">
            <a:avLst/>
          </a:prstGeom>
          <a:noFill/>
          <a:ln>
            <a:noFill/>
          </a:ln>
        </p:spPr>
      </p:pic>
    </p:spTree>
    <p:extLst>
      <p:ext uri="{BB962C8B-B14F-4D97-AF65-F5344CB8AC3E}">
        <p14:creationId xmlns:p14="http://schemas.microsoft.com/office/powerpoint/2010/main" val="29028437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121"/>
          <p:cNvSpPr txBox="1">
            <a:spLocks noGrp="1"/>
          </p:cNvSpPr>
          <p:nvPr>
            <p:ph type="title" idx="4294967295"/>
          </p:nvPr>
        </p:nvSpPr>
        <p:spPr>
          <a:xfrm>
            <a:off x="2551471" y="285135"/>
            <a:ext cx="20828000" cy="2286000"/>
          </a:xfrm>
          <a:prstGeom prst="rect">
            <a:avLst/>
          </a:prstGeom>
        </p:spPr>
        <p:txBody>
          <a:bodyPr spcFirstLastPara="1" wrap="square" lIns="50800" tIns="50800" rIns="50800" bIns="50800" anchor="t" anchorCtr="0">
            <a:noAutofit/>
          </a:bodyPr>
          <a:lstStyle/>
          <a:p>
            <a:pPr algn="ctr"/>
            <a:r>
              <a:rPr lang="en">
                <a:solidFill>
                  <a:schemeClr val="bg1"/>
                </a:solidFill>
              </a:rPr>
              <a:t>The Bootcamp Agenda</a:t>
            </a:r>
            <a:endParaRPr lang="en-US">
              <a:solidFill>
                <a:schemeClr val="bg1"/>
              </a:solidFill>
            </a:endParaRPr>
          </a:p>
        </p:txBody>
      </p:sp>
      <p:sp>
        <p:nvSpPr>
          <p:cNvPr id="444" name="Google Shape;444;p121"/>
          <p:cNvSpPr txBox="1">
            <a:spLocks noGrp="1"/>
          </p:cNvSpPr>
          <p:nvPr>
            <p:ph type="body" idx="4294967295"/>
          </p:nvPr>
        </p:nvSpPr>
        <p:spPr>
          <a:xfrm>
            <a:off x="2193405" y="2868932"/>
            <a:ext cx="9898849" cy="9890880"/>
          </a:xfrm>
          <a:prstGeom prst="rect">
            <a:avLst/>
          </a:prstGeom>
        </p:spPr>
        <p:txBody>
          <a:bodyPr spcFirstLastPara="1" wrap="square" lIns="50800" tIns="50800" rIns="50800" bIns="50800" anchor="t" anchorCtr="0">
            <a:noAutofit/>
          </a:bodyPr>
          <a:lstStyle/>
          <a:p>
            <a:pPr marL="685800" indent="-685800" algn="l">
              <a:buSzPts val="2000"/>
              <a:buFont typeface="Arial"/>
              <a:buChar char="•"/>
            </a:pPr>
            <a:r>
              <a:rPr lang="en-US" sz="4800" b="1">
                <a:solidFill>
                  <a:schemeClr val="bg1"/>
                </a:solidFill>
              </a:rPr>
              <a:t>Day 1 - Getting started</a:t>
            </a:r>
          </a:p>
          <a:p>
            <a:pPr marL="571500" lvl="6" indent="-571500" algn="l">
              <a:buSzPts val="1200"/>
              <a:buFont typeface="Courier New"/>
              <a:buChar char="o"/>
            </a:pPr>
            <a:r>
              <a:rPr lang="en-US" sz="3600">
                <a:solidFill>
                  <a:schemeClr val="bg1"/>
                </a:solidFill>
              </a:rPr>
              <a:t>GitHub ecosystem </a:t>
            </a:r>
          </a:p>
          <a:p>
            <a:pPr algn="l"/>
            <a:endParaRPr lang="en-US" sz="3600">
              <a:solidFill>
                <a:schemeClr val="bg1"/>
              </a:solidFill>
            </a:endParaRPr>
          </a:p>
          <a:p>
            <a:pPr marL="685800" indent="-685800" algn="l">
              <a:buSzPts val="2000"/>
              <a:buFont typeface="Arial"/>
              <a:buChar char="•"/>
            </a:pPr>
            <a:r>
              <a:rPr lang="en-US" sz="4800" b="1">
                <a:solidFill>
                  <a:schemeClr val="bg1"/>
                </a:solidFill>
              </a:rPr>
              <a:t>Day 2 - Fundamentals</a:t>
            </a:r>
          </a:p>
          <a:p>
            <a:pPr marL="571500" lvl="1" indent="-571500" algn="l">
              <a:buSzPts val="1200"/>
              <a:buFont typeface="Courier New"/>
              <a:buChar char="o"/>
            </a:pPr>
            <a:r>
              <a:rPr lang="en-US" sz="3600">
                <a:solidFill>
                  <a:schemeClr val="bg1"/>
                </a:solidFill>
              </a:rPr>
              <a:t>Team and organization management</a:t>
            </a:r>
          </a:p>
          <a:p>
            <a:pPr marL="571500" lvl="1" indent="-571500" algn="l">
              <a:buSzPts val="1200"/>
              <a:buFont typeface="Courier New"/>
              <a:buChar char="o"/>
            </a:pPr>
            <a:r>
              <a:rPr lang="en-US" sz="3600">
                <a:solidFill>
                  <a:schemeClr val="bg1"/>
                </a:solidFill>
              </a:rPr>
              <a:t>Issue/project management</a:t>
            </a:r>
          </a:p>
          <a:p>
            <a:pPr marL="571500" lvl="1" indent="-571500" algn="l">
              <a:buSzPts val="1200"/>
              <a:buFont typeface="Courier New"/>
              <a:buChar char="o"/>
            </a:pPr>
            <a:r>
              <a:rPr lang="en-US" sz="3600">
                <a:solidFill>
                  <a:schemeClr val="bg1"/>
                </a:solidFill>
              </a:rPr>
              <a:t>Repos and policy management</a:t>
            </a:r>
            <a:br>
              <a:rPr lang="en-US" sz="3600"/>
            </a:br>
            <a:endParaRPr lang="en-US" sz="3600">
              <a:solidFill>
                <a:schemeClr val="bg1"/>
              </a:solidFill>
            </a:endParaRPr>
          </a:p>
          <a:p>
            <a:pPr marL="685800" lvl="1" indent="-685800" algn="l">
              <a:buSzPts val="1200"/>
              <a:buFont typeface="Arial"/>
              <a:buChar char="•"/>
            </a:pPr>
            <a:r>
              <a:rPr lang="en-US" sz="4800" b="1">
                <a:solidFill>
                  <a:srgbClr val="0366D6"/>
                </a:solidFill>
              </a:rPr>
              <a:t>Day 3 - CI/CD</a:t>
            </a:r>
          </a:p>
          <a:p>
            <a:pPr marL="571500" lvl="1" indent="-571500" algn="l">
              <a:buSzPts val="1200"/>
              <a:buFont typeface="Courier New"/>
              <a:buChar char="o"/>
            </a:pPr>
            <a:r>
              <a:rPr lang="en-US" sz="3600">
                <a:solidFill>
                  <a:srgbClr val="0366D6"/>
                </a:solidFill>
              </a:rPr>
              <a:t>GitHub Actions</a:t>
            </a:r>
            <a:endParaRPr lang="en-US">
              <a:solidFill>
                <a:srgbClr val="0366D6"/>
              </a:solidFill>
            </a:endParaRPr>
          </a:p>
          <a:p>
            <a:pPr marL="571500" lvl="1" indent="-571500" algn="l">
              <a:buSzPts val="1200"/>
              <a:buFont typeface="Courier New"/>
              <a:buChar char="o"/>
            </a:pPr>
            <a:r>
              <a:rPr lang="en-US" sz="3600">
                <a:solidFill>
                  <a:srgbClr val="0366D6"/>
                </a:solidFill>
              </a:rPr>
              <a:t>GitHub Packages</a:t>
            </a:r>
            <a:endParaRPr lang="en-US">
              <a:solidFill>
                <a:srgbClr val="0366D6"/>
              </a:solidFill>
            </a:endParaRPr>
          </a:p>
        </p:txBody>
      </p:sp>
      <p:sp>
        <p:nvSpPr>
          <p:cNvPr id="445" name="Google Shape;445;p121"/>
          <p:cNvSpPr txBox="1">
            <a:spLocks noGrp="1"/>
          </p:cNvSpPr>
          <p:nvPr>
            <p:ph type="body" idx="4294967295"/>
          </p:nvPr>
        </p:nvSpPr>
        <p:spPr>
          <a:xfrm>
            <a:off x="12840110" y="2854136"/>
            <a:ext cx="10493653" cy="9905676"/>
          </a:xfrm>
          <a:prstGeom prst="rect">
            <a:avLst/>
          </a:prstGeom>
        </p:spPr>
        <p:txBody>
          <a:bodyPr spcFirstLastPara="1" wrap="square" lIns="50800" tIns="50800" rIns="50800" bIns="50800" anchor="t" anchorCtr="0">
            <a:noAutofit/>
          </a:bodyPr>
          <a:lstStyle/>
          <a:p>
            <a:pPr marL="685800" indent="-685800" algn="l">
              <a:buSzPts val="2000"/>
              <a:buFont typeface="Arial"/>
              <a:buChar char="•"/>
            </a:pPr>
            <a:r>
              <a:rPr lang="en" sz="4800" b="1">
                <a:solidFill>
                  <a:schemeClr val="bg1"/>
                </a:solidFill>
              </a:rPr>
              <a:t>Day 4 - Advanced topics</a:t>
            </a:r>
            <a:endParaRPr lang="en-US"/>
          </a:p>
          <a:p>
            <a:pPr marL="685800" indent="-685800" algn="l">
              <a:buSzPts val="2000"/>
              <a:buFont typeface="Courier New"/>
              <a:buChar char="o"/>
            </a:pPr>
            <a:r>
              <a:rPr lang="en" sz="3600">
                <a:solidFill>
                  <a:schemeClr val="bg1"/>
                </a:solidFill>
              </a:rPr>
              <a:t>Advanced Security</a:t>
            </a:r>
          </a:p>
          <a:p>
            <a:pPr marL="685800" indent="-685800" algn="l">
              <a:buSzPts val="2000"/>
              <a:buFont typeface="Courier New"/>
              <a:buChar char="o"/>
            </a:pPr>
            <a:r>
              <a:rPr lang="en" sz="3600">
                <a:solidFill>
                  <a:schemeClr val="bg1"/>
                </a:solidFill>
              </a:rPr>
              <a:t>Developing for GitHub</a:t>
            </a:r>
            <a:endParaRPr sz="3600">
              <a:solidFill>
                <a:schemeClr val="bg1"/>
              </a:solidFill>
            </a:endParaRPr>
          </a:p>
          <a:p>
            <a:pPr algn="l">
              <a:buSzPts val="2000"/>
            </a:pPr>
            <a:endParaRPr lang="en" sz="4250">
              <a:solidFill>
                <a:schemeClr val="bg1"/>
              </a:solidFill>
            </a:endParaRPr>
          </a:p>
          <a:p>
            <a:pPr marL="685800" indent="-685800" algn="l">
              <a:spcBef>
                <a:spcPts val="2667"/>
              </a:spcBef>
              <a:buSzPts val="2000"/>
              <a:buFont typeface="Arial"/>
              <a:buChar char="•"/>
            </a:pPr>
            <a:r>
              <a:rPr lang="en" sz="4800" b="1">
                <a:solidFill>
                  <a:schemeClr val="bg1"/>
                </a:solidFill>
              </a:rPr>
              <a:t>Video - GitHub Enterprise Server</a:t>
            </a:r>
            <a:endParaRPr sz="4800" b="1">
              <a:solidFill>
                <a:schemeClr val="bg1"/>
              </a:solidFill>
            </a:endParaRPr>
          </a:p>
          <a:p>
            <a:pPr marL="571500" lvl="1" indent="-571500" algn="l">
              <a:buSzPts val="1200"/>
              <a:buFont typeface="Courier New"/>
              <a:buChar char="o"/>
            </a:pPr>
            <a:r>
              <a:rPr lang="en" sz="3600">
                <a:solidFill>
                  <a:schemeClr val="bg1"/>
                </a:solidFill>
              </a:rPr>
              <a:t>Installation</a:t>
            </a:r>
            <a:endParaRPr sz="3600">
              <a:solidFill>
                <a:schemeClr val="bg1"/>
              </a:solidFill>
            </a:endParaRPr>
          </a:p>
          <a:p>
            <a:pPr marL="571500" lvl="1" indent="-571500" algn="l">
              <a:buSzPts val="1200"/>
              <a:buFont typeface="Courier New"/>
              <a:buChar char="o"/>
            </a:pPr>
            <a:r>
              <a:rPr lang="en" sz="3600">
                <a:solidFill>
                  <a:schemeClr val="bg1"/>
                </a:solidFill>
              </a:rPr>
              <a:t>Management</a:t>
            </a:r>
            <a:endParaRPr sz="3600">
              <a:solidFill>
                <a:schemeClr val="bg1"/>
              </a:solidFill>
            </a:endParaRPr>
          </a:p>
          <a:p>
            <a:pPr marL="571500" lvl="1" indent="-571500" algn="l">
              <a:buSzPts val="1200"/>
              <a:buFont typeface="Courier New"/>
              <a:buChar char="o"/>
            </a:pPr>
            <a:r>
              <a:rPr lang="en" sz="3600">
                <a:solidFill>
                  <a:schemeClr val="bg1"/>
                </a:solidFill>
              </a:rPr>
              <a:t>Best practices</a:t>
            </a:r>
            <a:endParaRPr sz="3600">
              <a:solidFill>
                <a:schemeClr val="bg1"/>
              </a:solidFill>
            </a:endParaRPr>
          </a:p>
          <a:p>
            <a:pPr indent="0" algn="l"/>
            <a:endParaRPr sz="4250">
              <a:solidFill>
                <a:schemeClr val="bg1"/>
              </a:solidFill>
            </a:endParaRPr>
          </a:p>
        </p:txBody>
      </p:sp>
    </p:spTree>
    <p:extLst>
      <p:ext uri="{BB962C8B-B14F-4D97-AF65-F5344CB8AC3E}">
        <p14:creationId xmlns:p14="http://schemas.microsoft.com/office/powerpoint/2010/main" val="8913140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98"/>
          <p:cNvSpPr txBox="1">
            <a:spLocks noGrp="1"/>
          </p:cNvSpPr>
          <p:nvPr>
            <p:ph type="title"/>
          </p:nvPr>
        </p:nvSpPr>
        <p:spPr>
          <a:xfrm>
            <a:off x="1219200" y="609600"/>
            <a:ext cx="10216800" cy="12192000"/>
          </a:xfrm>
          <a:prstGeom prst="rect">
            <a:avLst/>
          </a:prstGeom>
        </p:spPr>
        <p:txBody>
          <a:bodyPr spcFirstLastPara="1" wrap="square" lIns="50800" tIns="50800" rIns="50800" bIns="50800" anchor="ctr" anchorCtr="0">
            <a:noAutofit/>
          </a:bodyPr>
          <a:lstStyle/>
          <a:p>
            <a:pPr rtl="0"/>
            <a:r>
              <a:rPr lang="en"/>
              <a:t>Agenda</a:t>
            </a:r>
            <a:endParaRPr/>
          </a:p>
        </p:txBody>
      </p:sp>
      <p:sp>
        <p:nvSpPr>
          <p:cNvPr id="358" name="Google Shape;358;p98"/>
          <p:cNvSpPr txBox="1">
            <a:spLocks noGrp="1"/>
          </p:cNvSpPr>
          <p:nvPr>
            <p:ph type="body" idx="1"/>
          </p:nvPr>
        </p:nvSpPr>
        <p:spPr>
          <a:xfrm>
            <a:off x="12048565" y="609600"/>
            <a:ext cx="12339483" cy="12192000"/>
          </a:xfrm>
          <a:prstGeom prst="rect">
            <a:avLst/>
          </a:prstGeom>
        </p:spPr>
        <p:txBody>
          <a:bodyPr spcFirstLastPara="1" wrap="square" lIns="50800" tIns="50800" rIns="50800" bIns="50800" anchor="ctr" anchorCtr="0">
            <a:noAutofit/>
          </a:bodyPr>
          <a:lstStyle/>
          <a:p>
            <a:pPr marL="1219200" indent="-948055" rtl="0">
              <a:lnSpc>
                <a:spcPct val="150000"/>
              </a:lnSpc>
              <a:spcBef>
                <a:spcPts val="1067"/>
              </a:spcBef>
              <a:buSzPts val="2000"/>
            </a:pPr>
            <a:r>
              <a:rPr lang="en"/>
              <a:t>GitHub Actions</a:t>
            </a:r>
            <a:endParaRPr lang="en-US"/>
          </a:p>
          <a:p>
            <a:pPr marL="1219200" indent="-948055">
              <a:lnSpc>
                <a:spcPct val="150000"/>
              </a:lnSpc>
              <a:spcBef>
                <a:spcPts val="1067"/>
              </a:spcBef>
              <a:buSzPts val="2000"/>
            </a:pPr>
            <a:r>
              <a:rPr lang="en"/>
              <a:t>Actions &amp; CI</a:t>
            </a:r>
          </a:p>
          <a:p>
            <a:pPr marL="1219200" indent="-948055">
              <a:lnSpc>
                <a:spcPct val="150000"/>
              </a:lnSpc>
              <a:spcBef>
                <a:spcPts val="1067"/>
              </a:spcBef>
              <a:buSzPts val="2000"/>
            </a:pPr>
            <a:r>
              <a:rPr lang="en"/>
              <a:t>CD &amp; Release management</a:t>
            </a:r>
          </a:p>
          <a:p>
            <a:pPr marL="1219200" indent="-948055">
              <a:lnSpc>
                <a:spcPct val="150000"/>
              </a:lnSpc>
              <a:spcBef>
                <a:spcPts val="1067"/>
              </a:spcBef>
              <a:buSzPts val="2000"/>
            </a:pPr>
            <a:r>
              <a:rPr lang="en"/>
              <a:t>Self-hosted runners</a:t>
            </a:r>
          </a:p>
          <a:p>
            <a:pPr marL="1219200" indent="-948055">
              <a:lnSpc>
                <a:spcPct val="150000"/>
              </a:lnSpc>
              <a:spcBef>
                <a:spcPts val="1067"/>
              </a:spcBef>
              <a:buSzPts val="2000"/>
            </a:pPr>
            <a:r>
              <a:rPr lang="en"/>
              <a:t>Build management</a:t>
            </a:r>
          </a:p>
          <a:p>
            <a:pPr marL="1219200" indent="-948055">
              <a:lnSpc>
                <a:spcPct val="150000"/>
              </a:lnSpc>
              <a:spcBef>
                <a:spcPts val="1067"/>
              </a:spcBef>
              <a:buSzPts val="2000"/>
            </a:pPr>
            <a:r>
              <a:rPr lang="en"/>
              <a:t>Package management</a:t>
            </a:r>
          </a:p>
          <a:p>
            <a:pPr marL="1219200" indent="-948055">
              <a:lnSpc>
                <a:spcPct val="150000"/>
              </a:lnSpc>
              <a:spcBef>
                <a:spcPts val="1067"/>
              </a:spcBef>
              <a:buSzPts val="2000"/>
            </a:pPr>
            <a:r>
              <a:rPr lang="en"/>
              <a:t>Secrets management</a:t>
            </a:r>
            <a:endParaRPr/>
          </a:p>
        </p:txBody>
      </p:sp>
    </p:spTree>
    <p:extLst>
      <p:ext uri="{BB962C8B-B14F-4D97-AF65-F5344CB8AC3E}">
        <p14:creationId xmlns:p14="http://schemas.microsoft.com/office/powerpoint/2010/main" val="10319055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116"/>
          <p:cNvSpPr txBox="1">
            <a:spLocks noGrp="1"/>
          </p:cNvSpPr>
          <p:nvPr>
            <p:ph type="title"/>
          </p:nvPr>
        </p:nvSpPr>
        <p:spPr>
          <a:prstGeom prst="rect">
            <a:avLst/>
          </a:prstGeom>
          <a:noFill/>
          <a:ln>
            <a:noFill/>
          </a:ln>
        </p:spPr>
        <p:txBody>
          <a:bodyPr spcFirstLastPara="1" wrap="square" lIns="50800" tIns="50800" rIns="50800" bIns="50800" anchor="t" anchorCtr="0">
            <a:noAutofit/>
          </a:bodyPr>
          <a:lstStyle/>
          <a:p>
            <a:pPr rtl="0"/>
            <a:r>
              <a:rPr lang="en"/>
              <a:t>GitHub </a:t>
            </a:r>
            <a:br>
              <a:rPr lang="en"/>
            </a:br>
            <a:r>
              <a:rPr lang="en"/>
              <a:t>Partner Bootcamp</a:t>
            </a:r>
            <a:endParaRPr/>
          </a:p>
          <a:p>
            <a:pPr rtl="0"/>
            <a:r>
              <a:rPr lang="en"/>
              <a:t>Day 4: Advanced Topics</a:t>
            </a:r>
            <a:endParaRPr/>
          </a:p>
        </p:txBody>
      </p:sp>
      <p:sp>
        <p:nvSpPr>
          <p:cNvPr id="412" name="Google Shape;412;p116"/>
          <p:cNvSpPr txBox="1">
            <a:spLocks noGrp="1"/>
          </p:cNvSpPr>
          <p:nvPr>
            <p:ph type="body" sz="quarter" idx="10"/>
          </p:nvPr>
        </p:nvSpPr>
        <p:spPr>
          <a:prstGeom prst="rect">
            <a:avLst/>
          </a:prstGeom>
          <a:noFill/>
          <a:ln>
            <a:noFill/>
          </a:ln>
        </p:spPr>
        <p:txBody>
          <a:bodyPr spcFirstLastPara="1" wrap="square" lIns="50800" tIns="50800" rIns="50800" bIns="50800" anchor="b" anchorCtr="0">
            <a:noAutofit/>
          </a:bodyPr>
          <a:lstStyle/>
          <a:p>
            <a:pPr marL="0" indent="0" rtl="0">
              <a:buNone/>
            </a:pPr>
            <a:r>
              <a:rPr lang="en">
                <a:latin typeface="Consolas"/>
              </a:rPr>
              <a:t>Presented by [name]</a:t>
            </a:r>
            <a:endParaRPr lang="en-US">
              <a:latin typeface="Consolas"/>
            </a:endParaRPr>
          </a:p>
        </p:txBody>
      </p:sp>
      <p:sp>
        <p:nvSpPr>
          <p:cNvPr id="411" name="Google Shape;411;p116"/>
          <p:cNvSpPr txBox="1">
            <a:spLocks noGrp="1"/>
          </p:cNvSpPr>
          <p:nvPr>
            <p:ph type="body" sz="quarter" idx="11"/>
          </p:nvPr>
        </p:nvSpPr>
        <p:spPr>
          <a:prstGeom prst="rect">
            <a:avLst/>
          </a:prstGeom>
          <a:noFill/>
          <a:ln>
            <a:noFill/>
          </a:ln>
        </p:spPr>
        <p:txBody>
          <a:bodyPr spcFirstLastPara="1" wrap="square" lIns="50800" tIns="50800" rIns="50800" bIns="50800" anchor="b" anchorCtr="0">
            <a:noAutofit/>
          </a:bodyPr>
          <a:lstStyle/>
          <a:p>
            <a:pPr rtl="0"/>
            <a:r>
              <a:rPr lang="en">
                <a:latin typeface="Consolas"/>
              </a:rPr>
              <a:t>GitHub Presentation 2021</a:t>
            </a:r>
            <a:endParaRPr lang="en-US">
              <a:latin typeface="Consolas"/>
            </a:endParaRPr>
          </a:p>
        </p:txBody>
      </p:sp>
    </p:spTree>
    <p:extLst>
      <p:ext uri="{BB962C8B-B14F-4D97-AF65-F5344CB8AC3E}">
        <p14:creationId xmlns:p14="http://schemas.microsoft.com/office/powerpoint/2010/main" val="117172261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50"/>
          <p:cNvSpPr txBox="1">
            <a:spLocks noGrp="1"/>
          </p:cNvSpPr>
          <p:nvPr>
            <p:ph type="title"/>
          </p:nvPr>
        </p:nvSpPr>
        <p:spPr>
          <a:prstGeom prst="rect">
            <a:avLst/>
          </a:prstGeom>
          <a:noFill/>
          <a:ln>
            <a:noFill/>
          </a:ln>
        </p:spPr>
        <p:txBody>
          <a:bodyPr spcFirstLastPara="1" wrap="square" lIns="50800" tIns="50800" rIns="50800" bIns="50800" anchor="t" anchorCtr="0">
            <a:noAutofit/>
          </a:bodyPr>
          <a:lstStyle/>
          <a:p>
            <a:pPr rtl="0"/>
            <a:r>
              <a:rPr lang="en" sz="9600"/>
              <a:t>Presenters</a:t>
            </a:r>
            <a:endParaRPr sz="9600"/>
          </a:p>
        </p:txBody>
      </p:sp>
      <p:sp>
        <p:nvSpPr>
          <p:cNvPr id="195" name="Google Shape;195;p50"/>
          <p:cNvSpPr txBox="1">
            <a:spLocks noGrp="1"/>
          </p:cNvSpPr>
          <p:nvPr>
            <p:ph type="subTitle" idx="4294967295"/>
          </p:nvPr>
        </p:nvSpPr>
        <p:spPr>
          <a:xfrm>
            <a:off x="2570821" y="3172127"/>
            <a:ext cx="8013700" cy="1224862"/>
          </a:xfrm>
          <a:prstGeom prst="rect">
            <a:avLst/>
          </a:prstGeom>
          <a:noFill/>
          <a:ln>
            <a:noFill/>
          </a:ln>
        </p:spPr>
        <p:txBody>
          <a:bodyPr spcFirstLastPara="1" wrap="square" lIns="50800" tIns="50800" rIns="50800" bIns="50800" anchor="b" anchorCtr="0">
            <a:noAutofit/>
          </a:bodyPr>
          <a:lstStyle/>
          <a:p>
            <a:pPr algn="l" rtl="0"/>
            <a:r>
              <a:rPr lang="en">
                <a:latin typeface="Consolas"/>
              </a:rPr>
              <a:t>[name]</a:t>
            </a:r>
            <a:endParaRPr lang="en-US">
              <a:latin typeface="Consolas"/>
            </a:endParaRPr>
          </a:p>
        </p:txBody>
      </p:sp>
      <p:sp>
        <p:nvSpPr>
          <p:cNvPr id="197" name="Google Shape;197;p50"/>
          <p:cNvSpPr txBox="1">
            <a:spLocks noGrp="1"/>
          </p:cNvSpPr>
          <p:nvPr>
            <p:ph type="subTitle" idx="4294967295"/>
          </p:nvPr>
        </p:nvSpPr>
        <p:spPr>
          <a:xfrm>
            <a:off x="2474174" y="11561484"/>
            <a:ext cx="6440488" cy="920750"/>
          </a:xfrm>
          <a:prstGeom prst="rect">
            <a:avLst/>
          </a:prstGeom>
          <a:noFill/>
          <a:ln>
            <a:noFill/>
          </a:ln>
        </p:spPr>
        <p:txBody>
          <a:bodyPr spcFirstLastPara="1" wrap="square" lIns="50800" tIns="50800" rIns="50800" bIns="50800" anchor="b" anchorCtr="0">
            <a:noAutofit/>
          </a:bodyPr>
          <a:lstStyle/>
          <a:p>
            <a:pPr algn="l" rtl="0"/>
            <a:r>
              <a:rPr lang="en">
                <a:latin typeface="Consolas"/>
              </a:rPr>
              <a:t>[role]</a:t>
            </a:r>
            <a:endParaRPr lang="en-US">
              <a:latin typeface="Consolas"/>
            </a:endParaRPr>
          </a:p>
        </p:txBody>
      </p:sp>
      <p:pic>
        <p:nvPicPr>
          <p:cNvPr id="198" name="Google Shape;198;p50"/>
          <p:cNvPicPr preferRelativeResize="0"/>
          <p:nvPr/>
        </p:nvPicPr>
        <p:blipFill>
          <a:blip r:embed="rId3">
            <a:alphaModFix/>
          </a:blip>
          <a:stretch>
            <a:fillRect/>
          </a:stretch>
        </p:blipFill>
        <p:spPr>
          <a:xfrm>
            <a:off x="2720867" y="4767701"/>
            <a:ext cx="6440000" cy="6440000"/>
          </a:xfrm>
          <a:prstGeom prst="rect">
            <a:avLst/>
          </a:prstGeom>
          <a:noFill/>
          <a:ln>
            <a:noFill/>
          </a:ln>
        </p:spPr>
      </p:pic>
    </p:spTree>
    <p:extLst>
      <p:ext uri="{BB962C8B-B14F-4D97-AF65-F5344CB8AC3E}">
        <p14:creationId xmlns:p14="http://schemas.microsoft.com/office/powerpoint/2010/main" val="2776859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221B24D-674B-4A44-B28D-C46B043B7DFD}"/>
              </a:ext>
            </a:extLst>
          </p:cNvPr>
          <p:cNvSpPr>
            <a:spLocks noGrp="1"/>
          </p:cNvSpPr>
          <p:nvPr>
            <p:ph type="body" idx="1"/>
          </p:nvPr>
        </p:nvSpPr>
        <p:spPr>
          <a:xfrm>
            <a:off x="467216" y="2451191"/>
            <a:ext cx="7627111" cy="12277558"/>
          </a:xfrm>
        </p:spPr>
        <p:txBody>
          <a:bodyPr>
            <a:normAutofit/>
          </a:bodyPr>
          <a:lstStyle/>
          <a:p>
            <a:pPr algn="l"/>
            <a:r>
              <a:rPr lang="en-DE" b="1"/>
              <a:t>Resources:</a:t>
            </a:r>
          </a:p>
          <a:p>
            <a:pPr algn="l"/>
            <a:r>
              <a:rPr lang="en-DE" b="1"/>
              <a:t>N/A</a:t>
            </a:r>
          </a:p>
          <a:p>
            <a:pPr marL="457200" indent="-457200" algn="l">
              <a:buFont typeface="Arial" panose="020B0604020202020204" pitchFamily="34" charset="0"/>
              <a:buChar char="•"/>
            </a:pPr>
            <a:endParaRPr lang="en-DE" sz="3200"/>
          </a:p>
        </p:txBody>
      </p:sp>
      <p:sp>
        <p:nvSpPr>
          <p:cNvPr id="3" name="Title 2">
            <a:extLst>
              <a:ext uri="{FF2B5EF4-FFF2-40B4-BE49-F238E27FC236}">
                <a16:creationId xmlns:a16="http://schemas.microsoft.com/office/drawing/2014/main" id="{3B461588-F23F-794D-A7CB-9D470E913D6E}"/>
              </a:ext>
            </a:extLst>
          </p:cNvPr>
          <p:cNvSpPr>
            <a:spLocks noGrp="1"/>
          </p:cNvSpPr>
          <p:nvPr>
            <p:ph type="title"/>
          </p:nvPr>
        </p:nvSpPr>
        <p:spPr/>
        <p:txBody>
          <a:bodyPr/>
          <a:lstStyle/>
          <a:p>
            <a:r>
              <a:rPr lang="en-DE"/>
              <a:t>Presenter notes</a:t>
            </a:r>
          </a:p>
        </p:txBody>
      </p:sp>
      <p:sp>
        <p:nvSpPr>
          <p:cNvPr id="4" name="Text Placeholder 3">
            <a:extLst>
              <a:ext uri="{FF2B5EF4-FFF2-40B4-BE49-F238E27FC236}">
                <a16:creationId xmlns:a16="http://schemas.microsoft.com/office/drawing/2014/main" id="{2E6294AD-5E81-DC4C-AF5A-8F28F6B911A4}"/>
              </a:ext>
            </a:extLst>
          </p:cNvPr>
          <p:cNvSpPr>
            <a:spLocks noGrp="1"/>
          </p:cNvSpPr>
          <p:nvPr>
            <p:ph type="body" idx="10"/>
          </p:nvPr>
        </p:nvSpPr>
        <p:spPr>
          <a:xfrm>
            <a:off x="8934915" y="2400215"/>
            <a:ext cx="6811264" cy="6858000"/>
          </a:xfrm>
        </p:spPr>
        <p:txBody>
          <a:bodyPr/>
          <a:lstStyle/>
          <a:p>
            <a:pPr algn="l"/>
            <a:r>
              <a:rPr lang="en-DE" b="1"/>
              <a:t>Demo prep:</a:t>
            </a:r>
            <a:endParaRPr lang="en-US" b="1"/>
          </a:p>
          <a:p>
            <a:pPr algn="l"/>
            <a:r>
              <a:rPr lang="en-DE" b="1"/>
              <a:t>N/A</a:t>
            </a:r>
            <a:br>
              <a:rPr lang="en-DE" b="1"/>
            </a:br>
            <a:endParaRPr lang="en-US" b="1"/>
          </a:p>
          <a:p>
            <a:pPr marL="685800" indent="-685800" algn="l">
              <a:buFont typeface="Arial" panose="020B0604020202020204" pitchFamily="34" charset="0"/>
              <a:buChar char="•"/>
            </a:pPr>
            <a:endParaRPr lang="en-DE"/>
          </a:p>
        </p:txBody>
      </p:sp>
      <p:sp>
        <p:nvSpPr>
          <p:cNvPr id="5" name="Text Placeholder 4">
            <a:extLst>
              <a:ext uri="{FF2B5EF4-FFF2-40B4-BE49-F238E27FC236}">
                <a16:creationId xmlns:a16="http://schemas.microsoft.com/office/drawing/2014/main" id="{28C7B76F-C83F-0F49-8A43-1C95BE1C8D5C}"/>
              </a:ext>
            </a:extLst>
          </p:cNvPr>
          <p:cNvSpPr>
            <a:spLocks noGrp="1"/>
          </p:cNvSpPr>
          <p:nvPr>
            <p:ph type="body" idx="11"/>
          </p:nvPr>
        </p:nvSpPr>
        <p:spPr>
          <a:xfrm>
            <a:off x="16592235" y="2441128"/>
            <a:ext cx="6811264" cy="7859252"/>
          </a:xfrm>
        </p:spPr>
        <p:txBody>
          <a:bodyPr/>
          <a:lstStyle/>
          <a:p>
            <a:pPr algn="l"/>
            <a:r>
              <a:rPr lang="en-DE" b="1"/>
              <a:t>FAQ:</a:t>
            </a:r>
          </a:p>
          <a:p>
            <a:pPr algn="l"/>
            <a:r>
              <a:rPr lang="en-DE" b="1"/>
              <a:t>N/A</a:t>
            </a:r>
          </a:p>
          <a:p>
            <a:pPr algn="l"/>
            <a:endParaRPr lang="en-DE"/>
          </a:p>
        </p:txBody>
      </p:sp>
      <p:sp>
        <p:nvSpPr>
          <p:cNvPr id="6" name="Footer Placeholder 5">
            <a:extLst>
              <a:ext uri="{FF2B5EF4-FFF2-40B4-BE49-F238E27FC236}">
                <a16:creationId xmlns:a16="http://schemas.microsoft.com/office/drawing/2014/main" id="{6726AACA-1D63-FF42-B81E-D65D004C2CFF}"/>
              </a:ext>
            </a:extLst>
          </p:cNvPr>
          <p:cNvSpPr>
            <a:spLocks noGrp="1"/>
          </p:cNvSpPr>
          <p:nvPr>
            <p:ph type="ftr" sz="quarter" idx="12"/>
          </p:nvPr>
        </p:nvSpPr>
        <p:spPr/>
        <p:txBody>
          <a:bodyPr/>
          <a:lstStyle/>
          <a:p>
            <a:r>
              <a:rPr lang="en-US"/>
              <a:t>GitHub</a:t>
            </a:r>
          </a:p>
        </p:txBody>
      </p:sp>
      <p:sp>
        <p:nvSpPr>
          <p:cNvPr id="7" name="Text Placeholder 4">
            <a:extLst>
              <a:ext uri="{FF2B5EF4-FFF2-40B4-BE49-F238E27FC236}">
                <a16:creationId xmlns:a16="http://schemas.microsoft.com/office/drawing/2014/main" id="{DD9E34AA-5F85-6942-97F6-A402E221A01C}"/>
              </a:ext>
            </a:extLst>
          </p:cNvPr>
          <p:cNvSpPr txBox="1">
            <a:spLocks/>
          </p:cNvSpPr>
          <p:nvPr/>
        </p:nvSpPr>
        <p:spPr>
          <a:xfrm>
            <a:off x="16449040" y="7750277"/>
            <a:ext cx="6811264" cy="49603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t">
            <a:normAutofit/>
          </a:bodyPr>
          <a:lstStyle>
            <a:lvl1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1pPr>
            <a:lvl2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2pPr>
            <a:lvl3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3pPr>
            <a:lvl4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4pPr>
            <a:lvl5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5pPr>
            <a:lvl6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6pPr>
            <a:lvl7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7pPr>
            <a:lvl8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8pPr>
            <a:lvl9pPr marL="0" marR="0" indent="0" algn="ctr" defTabSz="825500" eaLnBrk="1" latinLnBrk="0" hangingPunct="1">
              <a:lnSpc>
                <a:spcPct val="110000"/>
              </a:lnSpc>
              <a:spcBef>
                <a:spcPts val="0"/>
              </a:spcBef>
              <a:spcAft>
                <a:spcPts val="0"/>
              </a:spcAft>
              <a:buClrTx/>
              <a:buSzTx/>
              <a:buFontTx/>
              <a:buNone/>
              <a:tabLst/>
              <a:defRPr sz="5600" b="0" i="0" u="none" strike="noStrike" cap="none" spc="0" baseline="0">
                <a:ln>
                  <a:noFill/>
                </a:ln>
                <a:solidFill>
                  <a:srgbClr val="FFFFFF"/>
                </a:solidFill>
                <a:uFillTx/>
                <a:latin typeface="+mn-lt"/>
                <a:ea typeface="+mn-ea"/>
                <a:cs typeface="+mn-cs"/>
                <a:sym typeface="Helvetica Neue"/>
              </a:defRPr>
            </a:lvl9pPr>
          </a:lstStyle>
          <a:p>
            <a:pPr algn="l"/>
            <a:r>
              <a:rPr lang="en-DE" b="1"/>
              <a:t>Customer stories:</a:t>
            </a:r>
          </a:p>
          <a:p>
            <a:pPr algn="l"/>
            <a:r>
              <a:rPr lang="en-DE"/>
              <a:t>N/A</a:t>
            </a:r>
          </a:p>
        </p:txBody>
      </p:sp>
      <p:sp>
        <p:nvSpPr>
          <p:cNvPr id="9" name="TextBox 8">
            <a:extLst>
              <a:ext uri="{FF2B5EF4-FFF2-40B4-BE49-F238E27FC236}">
                <a16:creationId xmlns:a16="http://schemas.microsoft.com/office/drawing/2014/main" id="{BA324207-6E62-C740-A5CA-100F7C7B1FD7}"/>
              </a:ext>
            </a:extLst>
          </p:cNvPr>
          <p:cNvSpPr txBox="1"/>
          <p:nvPr/>
        </p:nvSpPr>
        <p:spPr>
          <a:xfrm>
            <a:off x="5014452" y="3889744"/>
            <a:ext cx="102657"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n-DE" sz="3600" b="1" i="0" u="none" strike="noStrike" cap="none" spc="0" normalizeH="0" baseline="0">
              <a:ln>
                <a:noFill/>
              </a:ln>
              <a:solidFill>
                <a:srgbClr val="959DA5"/>
              </a:solidFill>
              <a:effectLst/>
              <a:uFillTx/>
              <a:latin typeface="Menlo"/>
              <a:ea typeface="Menlo"/>
              <a:cs typeface="Menlo"/>
              <a:sym typeface="Menlo"/>
            </a:endParaRPr>
          </a:p>
        </p:txBody>
      </p:sp>
      <p:sp>
        <p:nvSpPr>
          <p:cNvPr id="8" name="TextBox 7">
            <a:extLst>
              <a:ext uri="{FF2B5EF4-FFF2-40B4-BE49-F238E27FC236}">
                <a16:creationId xmlns:a16="http://schemas.microsoft.com/office/drawing/2014/main" id="{6C593647-BD02-F348-8A76-707C7D4031FF}"/>
              </a:ext>
            </a:extLst>
          </p:cNvPr>
          <p:cNvSpPr txBox="1"/>
          <p:nvPr/>
        </p:nvSpPr>
        <p:spPr>
          <a:xfrm>
            <a:off x="5151863" y="2660232"/>
            <a:ext cx="102657"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n-DE" sz="3600" b="1" i="0" u="none" strike="noStrike" cap="none" spc="0" normalizeH="0" baseline="0">
              <a:ln>
                <a:noFill/>
              </a:ln>
              <a:solidFill>
                <a:srgbClr val="959DA5"/>
              </a:solidFill>
              <a:effectLst/>
              <a:uFillTx/>
              <a:latin typeface="Menlo"/>
              <a:ea typeface="Menlo"/>
              <a:cs typeface="Menlo"/>
              <a:sym typeface="Menlo"/>
            </a:endParaRPr>
          </a:p>
        </p:txBody>
      </p:sp>
    </p:spTree>
    <p:extLst>
      <p:ext uri="{BB962C8B-B14F-4D97-AF65-F5344CB8AC3E}">
        <p14:creationId xmlns:p14="http://schemas.microsoft.com/office/powerpoint/2010/main" val="4813226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121"/>
          <p:cNvSpPr txBox="1">
            <a:spLocks noGrp="1"/>
          </p:cNvSpPr>
          <p:nvPr>
            <p:ph type="title" idx="4294967295"/>
          </p:nvPr>
        </p:nvSpPr>
        <p:spPr>
          <a:xfrm>
            <a:off x="2551471" y="285135"/>
            <a:ext cx="20828000" cy="2286000"/>
          </a:xfrm>
          <a:prstGeom prst="rect">
            <a:avLst/>
          </a:prstGeom>
        </p:spPr>
        <p:txBody>
          <a:bodyPr spcFirstLastPara="1" wrap="square" lIns="50800" tIns="50800" rIns="50800" bIns="50800" anchor="t" anchorCtr="0">
            <a:noAutofit/>
          </a:bodyPr>
          <a:lstStyle/>
          <a:p>
            <a:pPr algn="ctr"/>
            <a:r>
              <a:rPr lang="en">
                <a:solidFill>
                  <a:schemeClr val="bg1"/>
                </a:solidFill>
              </a:rPr>
              <a:t>The Bootcamp Agenda</a:t>
            </a:r>
            <a:endParaRPr lang="en-US">
              <a:solidFill>
                <a:schemeClr val="bg1"/>
              </a:solidFill>
            </a:endParaRPr>
          </a:p>
        </p:txBody>
      </p:sp>
      <p:sp>
        <p:nvSpPr>
          <p:cNvPr id="444" name="Google Shape;444;p121"/>
          <p:cNvSpPr txBox="1">
            <a:spLocks noGrp="1"/>
          </p:cNvSpPr>
          <p:nvPr>
            <p:ph type="body" idx="4294967295"/>
          </p:nvPr>
        </p:nvSpPr>
        <p:spPr>
          <a:xfrm>
            <a:off x="1852399" y="2868932"/>
            <a:ext cx="9898849" cy="9890880"/>
          </a:xfrm>
          <a:prstGeom prst="rect">
            <a:avLst/>
          </a:prstGeom>
        </p:spPr>
        <p:txBody>
          <a:bodyPr spcFirstLastPara="1" wrap="square" lIns="50800" tIns="50800" rIns="50800" bIns="50800" anchor="t" anchorCtr="0">
            <a:noAutofit/>
          </a:bodyPr>
          <a:lstStyle/>
          <a:p>
            <a:pPr marL="685800" indent="-685800" algn="l">
              <a:buSzPts val="2000"/>
              <a:buFont typeface="Arial"/>
              <a:buChar char="•"/>
            </a:pPr>
            <a:r>
              <a:rPr lang="en-US" sz="4800" b="1">
                <a:solidFill>
                  <a:schemeClr val="bg1"/>
                </a:solidFill>
              </a:rPr>
              <a:t>Day 1 - Getting started</a:t>
            </a:r>
          </a:p>
          <a:p>
            <a:pPr marL="571500" lvl="6" indent="-571500" algn="l">
              <a:buSzPts val="1200"/>
              <a:buFont typeface="Courier New"/>
              <a:buChar char="o"/>
            </a:pPr>
            <a:r>
              <a:rPr lang="en-US" sz="3600">
                <a:solidFill>
                  <a:schemeClr val="bg1"/>
                </a:solidFill>
              </a:rPr>
              <a:t>GitHub ecosystem </a:t>
            </a:r>
          </a:p>
          <a:p>
            <a:pPr algn="l"/>
            <a:endParaRPr lang="en-US" sz="3600">
              <a:solidFill>
                <a:schemeClr val="bg1"/>
              </a:solidFill>
            </a:endParaRPr>
          </a:p>
          <a:p>
            <a:pPr marL="685800" indent="-685800" algn="l">
              <a:buSzPts val="2000"/>
              <a:buFont typeface="Arial"/>
              <a:buChar char="•"/>
            </a:pPr>
            <a:r>
              <a:rPr lang="en-US" sz="4800" b="1">
                <a:solidFill>
                  <a:schemeClr val="bg1"/>
                </a:solidFill>
              </a:rPr>
              <a:t>Day 2 - Fundamentals</a:t>
            </a:r>
          </a:p>
          <a:p>
            <a:pPr marL="571500" lvl="1" indent="-571500" algn="l">
              <a:buSzPts val="1200"/>
              <a:buFont typeface="Courier New"/>
              <a:buChar char="o"/>
            </a:pPr>
            <a:r>
              <a:rPr lang="en-US" sz="3600">
                <a:solidFill>
                  <a:schemeClr val="bg1"/>
                </a:solidFill>
              </a:rPr>
              <a:t>Team and organization management</a:t>
            </a:r>
          </a:p>
          <a:p>
            <a:pPr marL="571500" lvl="1" indent="-571500" algn="l">
              <a:buSzPts val="1200"/>
              <a:buFont typeface="Courier New"/>
              <a:buChar char="o"/>
            </a:pPr>
            <a:r>
              <a:rPr lang="en-US" sz="3600">
                <a:solidFill>
                  <a:schemeClr val="bg1"/>
                </a:solidFill>
              </a:rPr>
              <a:t>Issue/project management</a:t>
            </a:r>
          </a:p>
          <a:p>
            <a:pPr marL="571500" lvl="1" indent="-571500" algn="l">
              <a:buSzPts val="1200"/>
              <a:buFont typeface="Courier New"/>
              <a:buChar char="o"/>
            </a:pPr>
            <a:r>
              <a:rPr lang="en-US" sz="3600">
                <a:solidFill>
                  <a:schemeClr val="bg1"/>
                </a:solidFill>
              </a:rPr>
              <a:t>Repos and policy management</a:t>
            </a:r>
            <a:br>
              <a:rPr lang="en-US" sz="3600">
                <a:solidFill>
                  <a:schemeClr val="bg1"/>
                </a:solidFill>
              </a:rPr>
            </a:br>
            <a:endParaRPr lang="en-US" sz="3600">
              <a:solidFill>
                <a:schemeClr val="bg1"/>
              </a:solidFill>
            </a:endParaRPr>
          </a:p>
          <a:p>
            <a:pPr marL="685800" lvl="1" indent="-685800" algn="l">
              <a:buSzPts val="1200"/>
              <a:buFont typeface="Arial"/>
              <a:buChar char="•"/>
            </a:pPr>
            <a:r>
              <a:rPr lang="en-US" sz="4800" b="1">
                <a:solidFill>
                  <a:schemeClr val="bg1"/>
                </a:solidFill>
              </a:rPr>
              <a:t>Day 3 - CI/CD</a:t>
            </a:r>
          </a:p>
          <a:p>
            <a:pPr marL="571500" lvl="1" indent="-571500" algn="l">
              <a:buSzPts val="1200"/>
              <a:buFont typeface="Courier New"/>
              <a:buChar char="o"/>
            </a:pPr>
            <a:r>
              <a:rPr lang="en-US" sz="3600">
                <a:solidFill>
                  <a:schemeClr val="bg1"/>
                </a:solidFill>
              </a:rPr>
              <a:t>GitHub Actions</a:t>
            </a:r>
            <a:endParaRPr lang="en-US">
              <a:solidFill>
                <a:schemeClr val="bg1"/>
              </a:solidFill>
            </a:endParaRPr>
          </a:p>
          <a:p>
            <a:pPr marL="571500" lvl="1" indent="-571500" algn="l">
              <a:buSzPts val="1200"/>
              <a:buFont typeface="Courier New"/>
              <a:buChar char="o"/>
            </a:pPr>
            <a:r>
              <a:rPr lang="en-US" sz="3600">
                <a:solidFill>
                  <a:schemeClr val="bg1"/>
                </a:solidFill>
              </a:rPr>
              <a:t>GitHub Packages</a:t>
            </a:r>
            <a:endParaRPr lang="en-US">
              <a:solidFill>
                <a:schemeClr val="bg1"/>
              </a:solidFill>
            </a:endParaRPr>
          </a:p>
        </p:txBody>
      </p:sp>
      <p:sp>
        <p:nvSpPr>
          <p:cNvPr id="445" name="Google Shape;445;p121"/>
          <p:cNvSpPr txBox="1">
            <a:spLocks noGrp="1"/>
          </p:cNvSpPr>
          <p:nvPr>
            <p:ph type="body" idx="4294967295"/>
          </p:nvPr>
        </p:nvSpPr>
        <p:spPr>
          <a:xfrm>
            <a:off x="12499104" y="2854136"/>
            <a:ext cx="10493653" cy="9905676"/>
          </a:xfrm>
          <a:prstGeom prst="rect">
            <a:avLst/>
          </a:prstGeom>
        </p:spPr>
        <p:txBody>
          <a:bodyPr spcFirstLastPara="1" wrap="square" lIns="50800" tIns="50800" rIns="50800" bIns="50800" anchor="t" anchorCtr="0">
            <a:noAutofit/>
          </a:bodyPr>
          <a:lstStyle/>
          <a:p>
            <a:pPr marL="685800" indent="-685800" algn="l">
              <a:buSzPts val="2000"/>
              <a:buFont typeface="Arial"/>
              <a:buChar char="•"/>
            </a:pPr>
            <a:r>
              <a:rPr lang="en" sz="4800" b="1">
                <a:solidFill>
                  <a:srgbClr val="0366D6"/>
                </a:solidFill>
              </a:rPr>
              <a:t>Day 4 - Advanced topics</a:t>
            </a:r>
            <a:endParaRPr lang="en-US">
              <a:solidFill>
                <a:srgbClr val="0366D6"/>
              </a:solidFill>
            </a:endParaRPr>
          </a:p>
          <a:p>
            <a:pPr marL="685800" indent="-685800" algn="l">
              <a:buSzPts val="2000"/>
              <a:buFont typeface="Courier New"/>
              <a:buChar char="o"/>
            </a:pPr>
            <a:r>
              <a:rPr lang="en" sz="3600">
                <a:solidFill>
                  <a:srgbClr val="0366D6"/>
                </a:solidFill>
              </a:rPr>
              <a:t>Advanced Security</a:t>
            </a:r>
          </a:p>
          <a:p>
            <a:pPr marL="685800" indent="-685800" algn="l">
              <a:buSzPts val="2000"/>
              <a:buFont typeface="Courier New"/>
              <a:buChar char="o"/>
            </a:pPr>
            <a:r>
              <a:rPr lang="en" sz="3600">
                <a:solidFill>
                  <a:srgbClr val="0366D6"/>
                </a:solidFill>
              </a:rPr>
              <a:t>Developing for GitHub</a:t>
            </a:r>
            <a:endParaRPr sz="3600">
              <a:solidFill>
                <a:srgbClr val="0366D6"/>
              </a:solidFill>
            </a:endParaRPr>
          </a:p>
          <a:p>
            <a:pPr algn="l">
              <a:buSzPts val="2000"/>
            </a:pPr>
            <a:endParaRPr lang="en" sz="4250">
              <a:solidFill>
                <a:schemeClr val="bg1"/>
              </a:solidFill>
            </a:endParaRPr>
          </a:p>
          <a:p>
            <a:pPr marL="685800" indent="-685800" algn="l">
              <a:spcBef>
                <a:spcPts val="2667"/>
              </a:spcBef>
              <a:buSzPts val="2000"/>
              <a:buFont typeface="Arial"/>
              <a:buChar char="•"/>
            </a:pPr>
            <a:r>
              <a:rPr lang="en" sz="4800" b="1">
                <a:solidFill>
                  <a:schemeClr val="bg1"/>
                </a:solidFill>
              </a:rPr>
              <a:t>Video - GitHub Enterprise Server</a:t>
            </a:r>
            <a:endParaRPr sz="4800" b="1">
              <a:solidFill>
                <a:schemeClr val="bg1"/>
              </a:solidFill>
            </a:endParaRPr>
          </a:p>
          <a:p>
            <a:pPr marL="571500" lvl="1" indent="-571500" algn="l">
              <a:buSzPts val="1200"/>
              <a:buFont typeface="Courier New"/>
              <a:buChar char="o"/>
            </a:pPr>
            <a:r>
              <a:rPr lang="en" sz="3600">
                <a:solidFill>
                  <a:schemeClr val="bg1"/>
                </a:solidFill>
              </a:rPr>
              <a:t>Installation</a:t>
            </a:r>
            <a:endParaRPr sz="3600">
              <a:solidFill>
                <a:schemeClr val="bg1"/>
              </a:solidFill>
            </a:endParaRPr>
          </a:p>
          <a:p>
            <a:pPr marL="571500" lvl="1" indent="-571500" algn="l">
              <a:buSzPts val="1200"/>
              <a:buFont typeface="Courier New"/>
              <a:buChar char="o"/>
            </a:pPr>
            <a:r>
              <a:rPr lang="en" sz="3600">
                <a:solidFill>
                  <a:schemeClr val="bg1"/>
                </a:solidFill>
              </a:rPr>
              <a:t>Management</a:t>
            </a:r>
            <a:endParaRPr sz="3600">
              <a:solidFill>
                <a:schemeClr val="bg1"/>
              </a:solidFill>
            </a:endParaRPr>
          </a:p>
          <a:p>
            <a:pPr marL="571500" lvl="1" indent="-571500" algn="l">
              <a:buSzPts val="1200"/>
              <a:buFont typeface="Courier New"/>
              <a:buChar char="o"/>
            </a:pPr>
            <a:r>
              <a:rPr lang="en" sz="3600">
                <a:solidFill>
                  <a:schemeClr val="bg1"/>
                </a:solidFill>
              </a:rPr>
              <a:t>Best practices</a:t>
            </a:r>
            <a:endParaRPr sz="3600">
              <a:solidFill>
                <a:schemeClr val="bg1"/>
              </a:solidFill>
            </a:endParaRPr>
          </a:p>
          <a:p>
            <a:pPr indent="0" algn="l"/>
            <a:endParaRPr sz="4250">
              <a:solidFill>
                <a:schemeClr val="bg1"/>
              </a:solidFill>
            </a:endParaRPr>
          </a:p>
        </p:txBody>
      </p:sp>
    </p:spTree>
    <p:extLst>
      <p:ext uri="{BB962C8B-B14F-4D97-AF65-F5344CB8AC3E}">
        <p14:creationId xmlns:p14="http://schemas.microsoft.com/office/powerpoint/2010/main" val="23533572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A5B98D3-4474-154D-8C24-B27E95BE1E87}"/>
              </a:ext>
            </a:extLst>
          </p:cNvPr>
          <p:cNvSpPr>
            <a:spLocks noGrp="1"/>
          </p:cNvSpPr>
          <p:nvPr>
            <p:ph type="body" idx="1"/>
          </p:nvPr>
        </p:nvSpPr>
        <p:spPr>
          <a:xfrm>
            <a:off x="1016000" y="3556000"/>
            <a:ext cx="22352000" cy="9009529"/>
          </a:xfrm>
        </p:spPr>
        <p:txBody>
          <a:bodyPr>
            <a:normAutofit fontScale="77500" lnSpcReduction="20000"/>
          </a:bodyPr>
          <a:lstStyle/>
          <a:p>
            <a:pPr marL="685800" indent="-685800" algn="l">
              <a:lnSpc>
                <a:spcPct val="170000"/>
              </a:lnSpc>
              <a:buFont typeface="Arial" panose="020B0604020202020204" pitchFamily="34" charset="0"/>
              <a:buChar char="•"/>
            </a:pPr>
            <a:r>
              <a:rPr lang="en-US"/>
              <a:t>Intro module (this) + topic modules</a:t>
            </a:r>
          </a:p>
          <a:p>
            <a:pPr marL="685800" indent="-685800" algn="l">
              <a:lnSpc>
                <a:spcPct val="170000"/>
              </a:lnSpc>
              <a:buFont typeface="Arial" panose="020B0604020202020204" pitchFamily="34" charset="0"/>
              <a:buChar char="•"/>
            </a:pPr>
            <a:r>
              <a:rPr lang="en-US">
                <a:ea typeface="+mn-lt"/>
                <a:cs typeface="+mn-lt"/>
              </a:rPr>
              <a:t>This deck contains agenda slides to be used at your discretion</a:t>
            </a:r>
            <a:endParaRPr lang="en-US"/>
          </a:p>
          <a:p>
            <a:pPr marL="685800" indent="-685800" algn="l">
              <a:lnSpc>
                <a:spcPct val="170000"/>
              </a:lnSpc>
              <a:buFont typeface="Arial" panose="020B0604020202020204" pitchFamily="34" charset="0"/>
              <a:buChar char="•"/>
            </a:pPr>
            <a:r>
              <a:rPr lang="en-US"/>
              <a:t>Modules are sorted in order by number</a:t>
            </a:r>
          </a:p>
          <a:p>
            <a:pPr marL="1292225" lvl="1" indent="-658495" algn="l">
              <a:lnSpc>
                <a:spcPct val="170000"/>
              </a:lnSpc>
              <a:buFont typeface="Arial" panose="020B0604020202020204" pitchFamily="34" charset="0"/>
              <a:buChar char="•"/>
            </a:pPr>
            <a:r>
              <a:rPr lang="en-US" sz="5500"/>
              <a:t>All topic modules have decks, with:</a:t>
            </a:r>
          </a:p>
          <a:p>
            <a:pPr marL="1828800" lvl="7" indent="-685800" algn="l">
              <a:lnSpc>
                <a:spcPct val="170000"/>
              </a:lnSpc>
              <a:buFont typeface="Arial"/>
              <a:buChar char="•"/>
            </a:pPr>
            <a:r>
              <a:rPr lang="en-US" sz="5100">
                <a:ea typeface="+mn-lt"/>
                <a:cs typeface="+mn-lt"/>
              </a:rPr>
              <a:t>Speaker notes on all slides</a:t>
            </a:r>
          </a:p>
          <a:p>
            <a:pPr marL="1828800" lvl="7" indent="-685800" algn="l">
              <a:lnSpc>
                <a:spcPct val="170000"/>
              </a:lnSpc>
              <a:buFont typeface="Arial"/>
              <a:buChar char="•"/>
            </a:pPr>
            <a:r>
              <a:rPr lang="en-US" sz="5100">
                <a:ea typeface="+mn-lt"/>
                <a:cs typeface="+mn-lt"/>
              </a:rPr>
              <a:t>Resources slide – resources are also linked in speaker notes, but one slide per module so you can easily share them and look through them</a:t>
            </a:r>
          </a:p>
          <a:p>
            <a:pPr marL="1828800" lvl="7" indent="-685800" algn="l">
              <a:lnSpc>
                <a:spcPct val="170000"/>
              </a:lnSpc>
              <a:buFont typeface="Arial"/>
              <a:buChar char="•"/>
            </a:pPr>
            <a:r>
              <a:rPr lang="en-US" sz="5100">
                <a:ea typeface="+mn-lt"/>
                <a:cs typeface="+mn-lt"/>
              </a:rPr>
              <a:t>Common questions per section</a:t>
            </a:r>
          </a:p>
          <a:p>
            <a:pPr marL="1292225" lvl="1" indent="-658495" algn="l">
              <a:lnSpc>
                <a:spcPct val="170000"/>
              </a:lnSpc>
              <a:buFont typeface="Arial" panose="020B0604020202020204" pitchFamily="34" charset="0"/>
              <a:buChar char="•"/>
            </a:pPr>
            <a:r>
              <a:rPr lang="en-US" sz="5500"/>
              <a:t>Some modules have walkthrough guides</a:t>
            </a:r>
          </a:p>
          <a:p>
            <a:pPr algn="l">
              <a:lnSpc>
                <a:spcPct val="170000"/>
              </a:lnSpc>
            </a:pPr>
            <a:endParaRPr lang="en-US"/>
          </a:p>
          <a:p>
            <a:pPr marL="685800" indent="-685800" algn="l">
              <a:lnSpc>
                <a:spcPct val="170000"/>
              </a:lnSpc>
              <a:buFont typeface="Arial" panose="020B0604020202020204" pitchFamily="34" charset="0"/>
              <a:buChar char="•"/>
            </a:pPr>
            <a:endParaRPr lang="en-US"/>
          </a:p>
          <a:p>
            <a:pPr marL="685800" indent="-685800" algn="l">
              <a:lnSpc>
                <a:spcPct val="170000"/>
              </a:lnSpc>
              <a:buFont typeface="Arial" panose="020B0604020202020204" pitchFamily="34" charset="0"/>
              <a:buChar char="•"/>
            </a:pPr>
            <a:endParaRPr lang="en-US"/>
          </a:p>
          <a:p>
            <a:pPr marL="685800" indent="-685800" algn="l">
              <a:lnSpc>
                <a:spcPct val="170000"/>
              </a:lnSpc>
              <a:buFont typeface="Arial" panose="020B0604020202020204" pitchFamily="34" charset="0"/>
              <a:buChar char="•"/>
            </a:pPr>
            <a:endParaRPr lang="en-US"/>
          </a:p>
          <a:p>
            <a:pPr marL="685800" indent="-685800" algn="l">
              <a:lnSpc>
                <a:spcPct val="170000"/>
              </a:lnSpc>
              <a:buFont typeface="Arial" panose="020B0604020202020204" pitchFamily="34" charset="0"/>
              <a:buChar char="•"/>
            </a:pPr>
            <a:endParaRPr lang="en-DE"/>
          </a:p>
        </p:txBody>
      </p:sp>
      <p:sp>
        <p:nvSpPr>
          <p:cNvPr id="3" name="Title 2">
            <a:extLst>
              <a:ext uri="{FF2B5EF4-FFF2-40B4-BE49-F238E27FC236}">
                <a16:creationId xmlns:a16="http://schemas.microsoft.com/office/drawing/2014/main" id="{853567E7-DE64-F84A-8BD6-51197517A9FE}"/>
              </a:ext>
            </a:extLst>
          </p:cNvPr>
          <p:cNvSpPr>
            <a:spLocks noGrp="1"/>
          </p:cNvSpPr>
          <p:nvPr>
            <p:ph type="title"/>
          </p:nvPr>
        </p:nvSpPr>
        <p:spPr/>
        <p:txBody>
          <a:bodyPr/>
          <a:lstStyle/>
          <a:p>
            <a:r>
              <a:rPr lang="en-DE"/>
              <a:t>What’s in the box?</a:t>
            </a:r>
          </a:p>
        </p:txBody>
      </p:sp>
      <p:sp>
        <p:nvSpPr>
          <p:cNvPr id="4" name="Footer Placeholder 3">
            <a:extLst>
              <a:ext uri="{FF2B5EF4-FFF2-40B4-BE49-F238E27FC236}">
                <a16:creationId xmlns:a16="http://schemas.microsoft.com/office/drawing/2014/main" id="{8EB4D25C-471E-8E47-87D0-BC15FD873878}"/>
              </a:ext>
            </a:extLst>
          </p:cNvPr>
          <p:cNvSpPr>
            <a:spLocks noGrp="1"/>
          </p:cNvSpPr>
          <p:nvPr>
            <p:ph type="ftr" sz="quarter" idx="10"/>
          </p:nvPr>
        </p:nvSpPr>
        <p:spPr/>
        <p:txBody>
          <a:bodyPr/>
          <a:lstStyle/>
          <a:p>
            <a:r>
              <a:rPr lang="en-US"/>
              <a:t>GitHub</a:t>
            </a:r>
          </a:p>
        </p:txBody>
      </p:sp>
    </p:spTree>
    <p:extLst>
      <p:ext uri="{BB962C8B-B14F-4D97-AF65-F5344CB8AC3E}">
        <p14:creationId xmlns:p14="http://schemas.microsoft.com/office/powerpoint/2010/main" val="301446970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116"/>
          <p:cNvSpPr txBox="1">
            <a:spLocks noGrp="1"/>
          </p:cNvSpPr>
          <p:nvPr>
            <p:ph type="title"/>
          </p:nvPr>
        </p:nvSpPr>
        <p:spPr>
          <a:prstGeom prst="rect">
            <a:avLst/>
          </a:prstGeom>
          <a:noFill/>
          <a:ln>
            <a:noFill/>
          </a:ln>
        </p:spPr>
        <p:txBody>
          <a:bodyPr spcFirstLastPara="1" wrap="square" lIns="50800" tIns="50800" rIns="50800" bIns="50800" anchor="t" anchorCtr="0">
            <a:noAutofit/>
          </a:bodyPr>
          <a:lstStyle/>
          <a:p>
            <a:pPr rtl="0"/>
            <a:r>
              <a:rPr lang="en"/>
              <a:t>GitHub </a:t>
            </a:r>
            <a:br>
              <a:rPr lang="en"/>
            </a:br>
            <a:r>
              <a:rPr lang="en"/>
              <a:t>Partner Bootcamp</a:t>
            </a:r>
            <a:endParaRPr/>
          </a:p>
          <a:p>
            <a:pPr rtl="0"/>
            <a:r>
              <a:rPr lang="en"/>
              <a:t>Day 1: Getting started</a:t>
            </a:r>
            <a:endParaRPr/>
          </a:p>
        </p:txBody>
      </p:sp>
      <p:sp>
        <p:nvSpPr>
          <p:cNvPr id="412" name="Google Shape;412;p116"/>
          <p:cNvSpPr txBox="1">
            <a:spLocks noGrp="1"/>
          </p:cNvSpPr>
          <p:nvPr>
            <p:ph type="body" sz="quarter" idx="10"/>
          </p:nvPr>
        </p:nvSpPr>
        <p:spPr>
          <a:prstGeom prst="rect">
            <a:avLst/>
          </a:prstGeom>
          <a:noFill/>
          <a:ln>
            <a:noFill/>
          </a:ln>
        </p:spPr>
        <p:txBody>
          <a:bodyPr spcFirstLastPara="1" wrap="square" lIns="50800" tIns="50800" rIns="50800" bIns="50800" anchor="b" anchorCtr="0">
            <a:noAutofit/>
          </a:bodyPr>
          <a:lstStyle/>
          <a:p>
            <a:pPr marL="0" indent="0" rtl="0">
              <a:buNone/>
            </a:pPr>
            <a:r>
              <a:rPr lang="en">
                <a:latin typeface="Consolas"/>
              </a:rPr>
              <a:t>Presented by [name]</a:t>
            </a:r>
            <a:endParaRPr lang="en-US">
              <a:latin typeface="Consolas"/>
            </a:endParaRPr>
          </a:p>
        </p:txBody>
      </p:sp>
      <p:sp>
        <p:nvSpPr>
          <p:cNvPr id="411" name="Google Shape;411;p116"/>
          <p:cNvSpPr txBox="1">
            <a:spLocks noGrp="1"/>
          </p:cNvSpPr>
          <p:nvPr>
            <p:ph type="body" sz="quarter" idx="11"/>
          </p:nvPr>
        </p:nvSpPr>
        <p:spPr>
          <a:prstGeom prst="rect">
            <a:avLst/>
          </a:prstGeom>
          <a:noFill/>
          <a:ln>
            <a:noFill/>
          </a:ln>
        </p:spPr>
        <p:txBody>
          <a:bodyPr spcFirstLastPara="1" wrap="square" lIns="50800" tIns="50800" rIns="50800" bIns="50800" anchor="b" anchorCtr="0">
            <a:noAutofit/>
          </a:bodyPr>
          <a:lstStyle/>
          <a:p>
            <a:pPr rtl="0"/>
            <a:r>
              <a:rPr lang="en">
                <a:latin typeface="Consolas"/>
              </a:rPr>
              <a:t>GitHub Presentation 2021</a:t>
            </a:r>
            <a:endParaRPr lang="en-US">
              <a:latin typeface="Consolas"/>
            </a:endParaRPr>
          </a:p>
        </p:txBody>
      </p:sp>
    </p:spTree>
    <p:extLst>
      <p:ext uri="{BB962C8B-B14F-4D97-AF65-F5344CB8AC3E}">
        <p14:creationId xmlns:p14="http://schemas.microsoft.com/office/powerpoint/2010/main" val="2145938875"/>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50"/>
          <p:cNvSpPr txBox="1">
            <a:spLocks noGrp="1"/>
          </p:cNvSpPr>
          <p:nvPr>
            <p:ph type="title"/>
          </p:nvPr>
        </p:nvSpPr>
        <p:spPr>
          <a:prstGeom prst="rect">
            <a:avLst/>
          </a:prstGeom>
          <a:noFill/>
          <a:ln>
            <a:noFill/>
          </a:ln>
        </p:spPr>
        <p:txBody>
          <a:bodyPr spcFirstLastPara="1" wrap="square" lIns="50800" tIns="50800" rIns="50800" bIns="50800" anchor="t" anchorCtr="0">
            <a:noAutofit/>
          </a:bodyPr>
          <a:lstStyle/>
          <a:p>
            <a:pPr rtl="0"/>
            <a:r>
              <a:rPr lang="en" sz="9600"/>
              <a:t>Presenters</a:t>
            </a:r>
            <a:endParaRPr sz="9600"/>
          </a:p>
        </p:txBody>
      </p:sp>
      <p:sp>
        <p:nvSpPr>
          <p:cNvPr id="195" name="Google Shape;195;p50"/>
          <p:cNvSpPr txBox="1">
            <a:spLocks noGrp="1"/>
          </p:cNvSpPr>
          <p:nvPr>
            <p:ph type="subTitle" idx="4294967295"/>
          </p:nvPr>
        </p:nvSpPr>
        <p:spPr>
          <a:xfrm>
            <a:off x="2570821" y="3172127"/>
            <a:ext cx="8013700" cy="1224862"/>
          </a:xfrm>
          <a:prstGeom prst="rect">
            <a:avLst/>
          </a:prstGeom>
          <a:noFill/>
          <a:ln>
            <a:noFill/>
          </a:ln>
        </p:spPr>
        <p:txBody>
          <a:bodyPr spcFirstLastPara="1" wrap="square" lIns="50800" tIns="50800" rIns="50800" bIns="50800" anchor="b" anchorCtr="0">
            <a:noAutofit/>
          </a:bodyPr>
          <a:lstStyle/>
          <a:p>
            <a:pPr algn="l" rtl="0"/>
            <a:r>
              <a:rPr lang="en">
                <a:latin typeface="Consolas"/>
              </a:rPr>
              <a:t>[name]</a:t>
            </a:r>
            <a:endParaRPr lang="en-US">
              <a:latin typeface="Consolas"/>
            </a:endParaRPr>
          </a:p>
        </p:txBody>
      </p:sp>
      <p:sp>
        <p:nvSpPr>
          <p:cNvPr id="197" name="Google Shape;197;p50"/>
          <p:cNvSpPr txBox="1">
            <a:spLocks noGrp="1"/>
          </p:cNvSpPr>
          <p:nvPr>
            <p:ph type="subTitle" idx="4294967295"/>
          </p:nvPr>
        </p:nvSpPr>
        <p:spPr>
          <a:xfrm>
            <a:off x="2474174" y="11561484"/>
            <a:ext cx="6440488" cy="920750"/>
          </a:xfrm>
          <a:prstGeom prst="rect">
            <a:avLst/>
          </a:prstGeom>
          <a:noFill/>
          <a:ln>
            <a:noFill/>
          </a:ln>
        </p:spPr>
        <p:txBody>
          <a:bodyPr spcFirstLastPara="1" wrap="square" lIns="50800" tIns="50800" rIns="50800" bIns="50800" anchor="b" anchorCtr="0">
            <a:noAutofit/>
          </a:bodyPr>
          <a:lstStyle/>
          <a:p>
            <a:pPr algn="l" rtl="0"/>
            <a:r>
              <a:rPr lang="en">
                <a:latin typeface="Consolas"/>
              </a:rPr>
              <a:t>[role]</a:t>
            </a:r>
            <a:endParaRPr lang="en-US">
              <a:latin typeface="Consolas"/>
            </a:endParaRPr>
          </a:p>
        </p:txBody>
      </p:sp>
      <p:pic>
        <p:nvPicPr>
          <p:cNvPr id="198" name="Google Shape;198;p50"/>
          <p:cNvPicPr preferRelativeResize="0"/>
          <p:nvPr/>
        </p:nvPicPr>
        <p:blipFill>
          <a:blip r:embed="rId3">
            <a:alphaModFix/>
          </a:blip>
          <a:stretch>
            <a:fillRect/>
          </a:stretch>
        </p:blipFill>
        <p:spPr>
          <a:xfrm>
            <a:off x="2720867" y="4767701"/>
            <a:ext cx="6440000" cy="6440000"/>
          </a:xfrm>
          <a:prstGeom prst="rect">
            <a:avLst/>
          </a:prstGeom>
          <a:noFill/>
          <a:ln>
            <a:noFill/>
          </a:ln>
        </p:spPr>
      </p:pic>
    </p:spTree>
    <p:extLst>
      <p:ext uri="{BB962C8B-B14F-4D97-AF65-F5344CB8AC3E}">
        <p14:creationId xmlns:p14="http://schemas.microsoft.com/office/powerpoint/2010/main" val="2221970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117"/>
          <p:cNvSpPr txBox="1">
            <a:spLocks noGrp="1"/>
          </p:cNvSpPr>
          <p:nvPr>
            <p:ph type="title"/>
          </p:nvPr>
        </p:nvSpPr>
        <p:spPr>
          <a:xfrm>
            <a:off x="1219200" y="609600"/>
            <a:ext cx="10216800" cy="12192000"/>
          </a:xfrm>
          <a:prstGeom prst="rect">
            <a:avLst/>
          </a:prstGeom>
        </p:spPr>
        <p:txBody>
          <a:bodyPr spcFirstLastPara="1" wrap="square" lIns="50800" tIns="50800" rIns="50800" bIns="50800" anchor="ctr" anchorCtr="0">
            <a:noAutofit/>
          </a:bodyPr>
          <a:lstStyle/>
          <a:p>
            <a:pPr rtl="0"/>
            <a:r>
              <a:rPr lang="en" sz="9600"/>
              <a:t>Hello!</a:t>
            </a:r>
            <a:endParaRPr sz="9600"/>
          </a:p>
        </p:txBody>
      </p:sp>
      <p:sp>
        <p:nvSpPr>
          <p:cNvPr id="418" name="Google Shape;418;p117"/>
          <p:cNvSpPr txBox="1">
            <a:spLocks noGrp="1"/>
          </p:cNvSpPr>
          <p:nvPr>
            <p:ph type="body" idx="1"/>
          </p:nvPr>
        </p:nvSpPr>
        <p:spPr>
          <a:xfrm>
            <a:off x="13411200" y="609600"/>
            <a:ext cx="9972800" cy="12192000"/>
          </a:xfrm>
          <a:prstGeom prst="rect">
            <a:avLst/>
          </a:prstGeom>
        </p:spPr>
        <p:txBody>
          <a:bodyPr spcFirstLastPara="1" wrap="square" lIns="50800" tIns="50800" rIns="50800" bIns="50800" anchor="ctr" anchorCtr="0">
            <a:noAutofit/>
          </a:bodyPr>
          <a:lstStyle/>
          <a:p>
            <a:pPr marL="1219200" indent="-948055" rtl="0">
              <a:lnSpc>
                <a:spcPct val="150000"/>
              </a:lnSpc>
              <a:spcBef>
                <a:spcPts val="1067"/>
              </a:spcBef>
              <a:buSzPts val="2000"/>
            </a:pPr>
            <a:r>
              <a:rPr lang="en" sz="5600"/>
              <a:t>Welcome!</a:t>
            </a:r>
            <a:endParaRPr lang="en-US" sz="5600"/>
          </a:p>
          <a:p>
            <a:pPr marL="1219200" indent="-948055" rtl="0">
              <a:lnSpc>
                <a:spcPct val="150000"/>
              </a:lnSpc>
              <a:spcBef>
                <a:spcPts val="1067"/>
              </a:spcBef>
              <a:buSzPts val="2000"/>
            </a:pPr>
            <a:r>
              <a:rPr lang="en" sz="5600"/>
              <a:t>Why are we here?</a:t>
            </a:r>
            <a:endParaRPr lang="en-US" sz="5600"/>
          </a:p>
          <a:p>
            <a:pPr marL="1219200" indent="-948055" rtl="0">
              <a:lnSpc>
                <a:spcPct val="150000"/>
              </a:lnSpc>
              <a:spcBef>
                <a:spcPts val="1067"/>
              </a:spcBef>
              <a:buSzPts val="2000"/>
            </a:pPr>
            <a:r>
              <a:rPr lang="en" sz="5600"/>
              <a:t>Goals and expectations for the bootcamp</a:t>
            </a:r>
            <a:endParaRPr lang="en-US" sz="5600"/>
          </a:p>
          <a:p>
            <a:pPr marL="0" indent="0" rtl="0">
              <a:spcBef>
                <a:spcPts val="1067"/>
              </a:spcBef>
              <a:buNone/>
            </a:pPr>
            <a:endParaRPr sz="5333"/>
          </a:p>
        </p:txBody>
      </p:sp>
    </p:spTree>
    <p:extLst>
      <p:ext uri="{BB962C8B-B14F-4D97-AF65-F5344CB8AC3E}">
        <p14:creationId xmlns:p14="http://schemas.microsoft.com/office/powerpoint/2010/main" val="305540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119"/>
          <p:cNvSpPr txBox="1">
            <a:spLocks noGrp="1"/>
          </p:cNvSpPr>
          <p:nvPr>
            <p:ph type="title"/>
          </p:nvPr>
        </p:nvSpPr>
        <p:spPr>
          <a:xfrm>
            <a:off x="1219200" y="609600"/>
            <a:ext cx="10216800" cy="12192000"/>
          </a:xfrm>
          <a:prstGeom prst="rect">
            <a:avLst/>
          </a:prstGeom>
        </p:spPr>
        <p:txBody>
          <a:bodyPr spcFirstLastPara="1" wrap="square" lIns="50800" tIns="50800" rIns="50800" bIns="50800" anchor="ctr" anchorCtr="0">
            <a:noAutofit/>
          </a:bodyPr>
          <a:lstStyle/>
          <a:p>
            <a:pPr rtl="0"/>
            <a:r>
              <a:rPr lang="en" sz="9600"/>
              <a:t>What’s in the box?</a:t>
            </a:r>
            <a:endParaRPr lang="en-US" sz="9600"/>
          </a:p>
        </p:txBody>
      </p:sp>
      <p:sp>
        <p:nvSpPr>
          <p:cNvPr id="431" name="Google Shape;431;p119"/>
          <p:cNvSpPr txBox="1">
            <a:spLocks noGrp="1"/>
          </p:cNvSpPr>
          <p:nvPr>
            <p:ph type="body" idx="1"/>
          </p:nvPr>
        </p:nvSpPr>
        <p:spPr>
          <a:xfrm>
            <a:off x="13411200" y="609600"/>
            <a:ext cx="9972800" cy="12192000"/>
          </a:xfrm>
          <a:prstGeom prst="rect">
            <a:avLst/>
          </a:prstGeom>
        </p:spPr>
        <p:txBody>
          <a:bodyPr spcFirstLastPara="1" wrap="square" lIns="50800" tIns="50800" rIns="50800" bIns="50800" anchor="ctr" anchorCtr="0">
            <a:noAutofit/>
          </a:bodyPr>
          <a:lstStyle/>
          <a:p>
            <a:pPr marL="685800" indent="-685800" rtl="0">
              <a:lnSpc>
                <a:spcPct val="150000"/>
              </a:lnSpc>
            </a:pPr>
            <a:r>
              <a:rPr lang="en" sz="4600"/>
              <a:t>Code (repos)</a:t>
            </a:r>
            <a:endParaRPr lang="en-US" sz="4600"/>
          </a:p>
          <a:p>
            <a:pPr marL="685800" indent="-685800" rtl="0">
              <a:lnSpc>
                <a:spcPct val="150000"/>
              </a:lnSpc>
            </a:pPr>
            <a:r>
              <a:rPr lang="en" sz="4600"/>
              <a:t>Issues</a:t>
            </a:r>
            <a:endParaRPr sz="4600"/>
          </a:p>
          <a:p>
            <a:pPr marL="685800" indent="-685800" rtl="0">
              <a:lnSpc>
                <a:spcPct val="150000"/>
              </a:lnSpc>
              <a:buClr>
                <a:schemeClr val="dk1"/>
              </a:buClr>
              <a:buSzPts val="1100"/>
            </a:pPr>
            <a:r>
              <a:rPr lang="en" sz="4600"/>
              <a:t>Projects</a:t>
            </a:r>
            <a:endParaRPr sz="4600"/>
          </a:p>
          <a:p>
            <a:pPr marL="685800" indent="-685800" rtl="0">
              <a:lnSpc>
                <a:spcPct val="150000"/>
              </a:lnSpc>
            </a:pPr>
            <a:r>
              <a:rPr lang="en" sz="4600"/>
              <a:t>Wikis</a:t>
            </a:r>
            <a:endParaRPr sz="4600"/>
          </a:p>
          <a:p>
            <a:pPr marL="685800" indent="-685800" rtl="0">
              <a:lnSpc>
                <a:spcPct val="150000"/>
              </a:lnSpc>
            </a:pPr>
            <a:r>
              <a:rPr lang="en" sz="4600"/>
              <a:t>Pages</a:t>
            </a:r>
            <a:endParaRPr sz="4600"/>
          </a:p>
          <a:p>
            <a:pPr marL="685800" indent="-685800" rtl="0">
              <a:lnSpc>
                <a:spcPct val="150000"/>
              </a:lnSpc>
            </a:pPr>
            <a:r>
              <a:rPr lang="en" sz="4600"/>
              <a:t>Actions</a:t>
            </a:r>
            <a:endParaRPr sz="4600"/>
          </a:p>
          <a:p>
            <a:pPr marL="685800" indent="-685800" rtl="0">
              <a:lnSpc>
                <a:spcPct val="150000"/>
              </a:lnSpc>
              <a:buClr>
                <a:schemeClr val="dk1"/>
              </a:buClr>
              <a:buSzPts val="1100"/>
            </a:pPr>
            <a:r>
              <a:rPr lang="en" sz="4600"/>
              <a:t>Packages</a:t>
            </a:r>
            <a:endParaRPr sz="4600"/>
          </a:p>
          <a:p>
            <a:pPr marL="685800" indent="-685800" rtl="0">
              <a:lnSpc>
                <a:spcPct val="150000"/>
              </a:lnSpc>
            </a:pPr>
            <a:r>
              <a:rPr lang="en" sz="4600"/>
              <a:t>Advanced Security</a:t>
            </a:r>
            <a:endParaRPr sz="4600"/>
          </a:p>
          <a:p>
            <a:pPr marL="685800" indent="-685800" rtl="0">
              <a:lnSpc>
                <a:spcPct val="150000"/>
              </a:lnSpc>
            </a:pPr>
            <a:r>
              <a:rPr lang="en" sz="4600" err="1"/>
              <a:t>Codespaces</a:t>
            </a:r>
            <a:r>
              <a:rPr lang="en" sz="4600"/>
              <a:t> </a:t>
            </a:r>
            <a:endParaRPr sz="4600"/>
          </a:p>
          <a:p>
            <a:pPr marL="0" indent="0" rtl="0">
              <a:buNone/>
            </a:pPr>
            <a:endParaRPr/>
          </a:p>
          <a:p>
            <a:pPr marL="0" indent="0" rtl="0">
              <a:buNone/>
            </a:pPr>
            <a:endParaRPr/>
          </a:p>
        </p:txBody>
      </p:sp>
    </p:spTree>
    <p:extLst>
      <p:ext uri="{BB962C8B-B14F-4D97-AF65-F5344CB8AC3E}">
        <p14:creationId xmlns:p14="http://schemas.microsoft.com/office/powerpoint/2010/main" val="2203477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435"/>
        <p:cNvGrpSpPr/>
        <p:nvPr/>
      </p:nvGrpSpPr>
      <p:grpSpPr>
        <a:xfrm>
          <a:off x="0" y="0"/>
          <a:ext cx="0" cy="0"/>
          <a:chOff x="0" y="0"/>
          <a:chExt cx="0" cy="0"/>
        </a:xfrm>
      </p:grpSpPr>
      <p:graphicFrame>
        <p:nvGraphicFramePr>
          <p:cNvPr id="436" name="Google Shape;436;p120"/>
          <p:cNvGraphicFramePr/>
          <p:nvPr>
            <p:extLst>
              <p:ext uri="{D42A27DB-BD31-4B8C-83A1-F6EECF244321}">
                <p14:modId xmlns:p14="http://schemas.microsoft.com/office/powerpoint/2010/main" val="3416413925"/>
              </p:ext>
            </p:extLst>
          </p:nvPr>
        </p:nvGraphicFramePr>
        <p:xfrm>
          <a:off x="1193801" y="2476747"/>
          <a:ext cx="21609048" cy="9953392"/>
        </p:xfrm>
        <a:graphic>
          <a:graphicData uri="http://schemas.openxmlformats.org/drawingml/2006/table">
            <a:tbl>
              <a:tblPr>
                <a:noFill/>
              </a:tblPr>
              <a:tblGrid>
                <a:gridCol w="5481373">
                  <a:extLst>
                    <a:ext uri="{9D8B030D-6E8A-4147-A177-3AD203B41FA5}">
                      <a16:colId xmlns:a16="http://schemas.microsoft.com/office/drawing/2014/main" val="20000"/>
                    </a:ext>
                  </a:extLst>
                </a:gridCol>
                <a:gridCol w="3225535">
                  <a:extLst>
                    <a:ext uri="{9D8B030D-6E8A-4147-A177-3AD203B41FA5}">
                      <a16:colId xmlns:a16="http://schemas.microsoft.com/office/drawing/2014/main" val="20001"/>
                    </a:ext>
                  </a:extLst>
                </a:gridCol>
                <a:gridCol w="3225535">
                  <a:extLst>
                    <a:ext uri="{9D8B030D-6E8A-4147-A177-3AD203B41FA5}">
                      <a16:colId xmlns:a16="http://schemas.microsoft.com/office/drawing/2014/main" val="20002"/>
                    </a:ext>
                  </a:extLst>
                </a:gridCol>
                <a:gridCol w="3225535">
                  <a:extLst>
                    <a:ext uri="{9D8B030D-6E8A-4147-A177-3AD203B41FA5}">
                      <a16:colId xmlns:a16="http://schemas.microsoft.com/office/drawing/2014/main" val="20003"/>
                    </a:ext>
                  </a:extLst>
                </a:gridCol>
                <a:gridCol w="3225535">
                  <a:extLst>
                    <a:ext uri="{9D8B030D-6E8A-4147-A177-3AD203B41FA5}">
                      <a16:colId xmlns:a16="http://schemas.microsoft.com/office/drawing/2014/main" val="20004"/>
                    </a:ext>
                  </a:extLst>
                </a:gridCol>
                <a:gridCol w="3225535">
                  <a:extLst>
                    <a:ext uri="{9D8B030D-6E8A-4147-A177-3AD203B41FA5}">
                      <a16:colId xmlns:a16="http://schemas.microsoft.com/office/drawing/2014/main" val="20005"/>
                    </a:ext>
                  </a:extLst>
                </a:gridCol>
              </a:tblGrid>
              <a:tr h="1137699">
                <a:tc>
                  <a:txBody>
                    <a:bodyPr/>
                    <a:lstStyle/>
                    <a:p>
                      <a:pPr marL="0" lvl="0" indent="0" algn="l" rtl="0">
                        <a:spcBef>
                          <a:spcPts val="0"/>
                        </a:spcBef>
                        <a:spcAft>
                          <a:spcPts val="0"/>
                        </a:spcAft>
                        <a:buNone/>
                      </a:pPr>
                      <a:r>
                        <a:rPr lang="en" sz="4000" b="1">
                          <a:solidFill>
                            <a:schemeClr val="bg1"/>
                          </a:solidFill>
                        </a:rPr>
                        <a:t>Topic</a:t>
                      </a:r>
                      <a:endParaRPr sz="4000" b="1">
                        <a:solidFill>
                          <a:schemeClr val="bg1"/>
                        </a:solidFill>
                      </a:endParaRPr>
                    </a:p>
                  </a:txBody>
                  <a:tcPr marL="243800" marR="243800" marT="243800" marB="243800">
                    <a:solidFill>
                      <a:srgbClr val="EFEFEF"/>
                    </a:solidFill>
                  </a:tcPr>
                </a:tc>
                <a:tc>
                  <a:txBody>
                    <a:bodyPr/>
                    <a:lstStyle/>
                    <a:p>
                      <a:pPr marL="0" lvl="0" indent="0" algn="ctr" rtl="0">
                        <a:spcBef>
                          <a:spcPts val="0"/>
                        </a:spcBef>
                        <a:spcAft>
                          <a:spcPts val="0"/>
                        </a:spcAft>
                        <a:buNone/>
                      </a:pPr>
                      <a:r>
                        <a:rPr lang="en" sz="4000" b="1">
                          <a:solidFill>
                            <a:schemeClr val="bg1"/>
                          </a:solidFill>
                        </a:rPr>
                        <a:t>Day 1</a:t>
                      </a:r>
                      <a:endParaRPr sz="4000" b="1">
                        <a:solidFill>
                          <a:schemeClr val="bg1"/>
                        </a:solidFill>
                      </a:endParaRPr>
                    </a:p>
                  </a:txBody>
                  <a:tcPr marL="243800" marR="243800" marT="243800" marB="243800">
                    <a:solidFill>
                      <a:srgbClr val="EFEFEF"/>
                    </a:solidFill>
                  </a:tcPr>
                </a:tc>
                <a:tc>
                  <a:txBody>
                    <a:bodyPr/>
                    <a:lstStyle/>
                    <a:p>
                      <a:pPr marL="0" lvl="0" indent="0" algn="ctr" rtl="0">
                        <a:spcBef>
                          <a:spcPts val="0"/>
                        </a:spcBef>
                        <a:spcAft>
                          <a:spcPts val="0"/>
                        </a:spcAft>
                        <a:buNone/>
                      </a:pPr>
                      <a:r>
                        <a:rPr lang="en" sz="4000" b="1">
                          <a:solidFill>
                            <a:schemeClr val="bg1"/>
                          </a:solidFill>
                        </a:rPr>
                        <a:t>Day 2</a:t>
                      </a:r>
                      <a:endParaRPr sz="4000" b="1">
                        <a:solidFill>
                          <a:schemeClr val="bg1"/>
                        </a:solidFill>
                      </a:endParaRPr>
                    </a:p>
                  </a:txBody>
                  <a:tcPr marL="243800" marR="243800" marT="243800" marB="243800">
                    <a:solidFill>
                      <a:srgbClr val="EFEFEF"/>
                    </a:solidFill>
                  </a:tcPr>
                </a:tc>
                <a:tc>
                  <a:txBody>
                    <a:bodyPr/>
                    <a:lstStyle/>
                    <a:p>
                      <a:pPr marL="0" lvl="0" indent="0" algn="ctr" rtl="0">
                        <a:spcBef>
                          <a:spcPts val="0"/>
                        </a:spcBef>
                        <a:spcAft>
                          <a:spcPts val="0"/>
                        </a:spcAft>
                        <a:buNone/>
                      </a:pPr>
                      <a:r>
                        <a:rPr lang="en" sz="4000" b="1">
                          <a:solidFill>
                            <a:schemeClr val="bg1"/>
                          </a:solidFill>
                        </a:rPr>
                        <a:t>Day 3</a:t>
                      </a:r>
                      <a:endParaRPr sz="4000" b="1">
                        <a:solidFill>
                          <a:schemeClr val="bg1"/>
                        </a:solidFill>
                      </a:endParaRPr>
                    </a:p>
                  </a:txBody>
                  <a:tcPr marL="243800" marR="243800" marT="243800" marB="243800">
                    <a:solidFill>
                      <a:srgbClr val="EFEFEF"/>
                    </a:solidFill>
                  </a:tcPr>
                </a:tc>
                <a:tc>
                  <a:txBody>
                    <a:bodyPr/>
                    <a:lstStyle/>
                    <a:p>
                      <a:pPr marL="0" lvl="0" indent="0" algn="ctr" rtl="0">
                        <a:spcBef>
                          <a:spcPts val="0"/>
                        </a:spcBef>
                        <a:spcAft>
                          <a:spcPts val="0"/>
                        </a:spcAft>
                        <a:buNone/>
                      </a:pPr>
                      <a:r>
                        <a:rPr lang="en" sz="4000" b="1">
                          <a:solidFill>
                            <a:schemeClr val="bg1"/>
                          </a:solidFill>
                        </a:rPr>
                        <a:t>Day 4</a:t>
                      </a:r>
                      <a:endParaRPr sz="4000" b="1">
                        <a:solidFill>
                          <a:schemeClr val="bg1"/>
                        </a:solidFill>
                      </a:endParaRPr>
                    </a:p>
                  </a:txBody>
                  <a:tcPr marL="243800" marR="243800" marT="243800" marB="243800">
                    <a:solidFill>
                      <a:srgbClr val="EFEFEF"/>
                    </a:solidFill>
                  </a:tcPr>
                </a:tc>
                <a:tc>
                  <a:txBody>
                    <a:bodyPr/>
                    <a:lstStyle/>
                    <a:p>
                      <a:pPr marL="0" lvl="0" indent="0" algn="ctr" rtl="0">
                        <a:spcBef>
                          <a:spcPts val="0"/>
                        </a:spcBef>
                        <a:spcAft>
                          <a:spcPts val="0"/>
                        </a:spcAft>
                        <a:buNone/>
                      </a:pPr>
                      <a:r>
                        <a:rPr lang="en" sz="4000" b="1">
                          <a:solidFill>
                            <a:schemeClr val="bg1"/>
                          </a:solidFill>
                        </a:rPr>
                        <a:t>Async</a:t>
                      </a:r>
                      <a:endParaRPr sz="4000" b="1">
                        <a:solidFill>
                          <a:schemeClr val="bg1"/>
                        </a:solidFill>
                      </a:endParaRPr>
                    </a:p>
                  </a:txBody>
                  <a:tcPr marL="243800" marR="243800" marT="243800" marB="243800">
                    <a:solidFill>
                      <a:srgbClr val="EFEFEF"/>
                    </a:solidFill>
                  </a:tcPr>
                </a:tc>
                <a:extLst>
                  <a:ext uri="{0D108BD9-81ED-4DB2-BD59-A6C34878D82A}">
                    <a16:rowId xmlns:a16="http://schemas.microsoft.com/office/drawing/2014/main" val="10000"/>
                  </a:ext>
                </a:extLst>
              </a:tr>
              <a:tr h="1099599">
                <a:tc>
                  <a:txBody>
                    <a:bodyPr/>
                    <a:lstStyle/>
                    <a:p>
                      <a:pPr marL="0" lvl="0" indent="0" algn="l" rtl="0">
                        <a:spcBef>
                          <a:spcPts val="0"/>
                        </a:spcBef>
                        <a:spcAft>
                          <a:spcPts val="0"/>
                        </a:spcAft>
                        <a:buNone/>
                      </a:pPr>
                      <a:r>
                        <a:rPr lang="en" sz="4000">
                          <a:solidFill>
                            <a:schemeClr val="bg1"/>
                          </a:solidFill>
                        </a:rPr>
                        <a:t>GitHub Code</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r>
                        <a:rPr lang="en" sz="4000">
                          <a:solidFill>
                            <a:schemeClr val="bg1"/>
                          </a:solidFill>
                        </a:rPr>
                        <a:t>X</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extLst>
                  <a:ext uri="{0D108BD9-81ED-4DB2-BD59-A6C34878D82A}">
                    <a16:rowId xmlns:a16="http://schemas.microsoft.com/office/drawing/2014/main" val="10001"/>
                  </a:ext>
                </a:extLst>
              </a:tr>
              <a:tr h="1099599">
                <a:tc>
                  <a:txBody>
                    <a:bodyPr/>
                    <a:lstStyle/>
                    <a:p>
                      <a:pPr marL="0" lvl="0" indent="0" algn="l" rtl="0">
                        <a:spcBef>
                          <a:spcPts val="0"/>
                        </a:spcBef>
                        <a:spcAft>
                          <a:spcPts val="0"/>
                        </a:spcAft>
                        <a:buNone/>
                      </a:pPr>
                      <a:r>
                        <a:rPr lang="en" sz="4000">
                          <a:solidFill>
                            <a:schemeClr val="bg1"/>
                          </a:solidFill>
                        </a:rPr>
                        <a:t>GitHub Projects</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r>
                        <a:rPr lang="en" sz="4000">
                          <a:solidFill>
                            <a:schemeClr val="bg1"/>
                          </a:solidFill>
                        </a:rPr>
                        <a:t>X</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extLst>
                  <a:ext uri="{0D108BD9-81ED-4DB2-BD59-A6C34878D82A}">
                    <a16:rowId xmlns:a16="http://schemas.microsoft.com/office/drawing/2014/main" val="10002"/>
                  </a:ext>
                </a:extLst>
              </a:tr>
              <a:tr h="1099599">
                <a:tc>
                  <a:txBody>
                    <a:bodyPr/>
                    <a:lstStyle/>
                    <a:p>
                      <a:pPr marL="0" lvl="0" indent="0" algn="l" rtl="0">
                        <a:spcBef>
                          <a:spcPts val="0"/>
                        </a:spcBef>
                        <a:spcAft>
                          <a:spcPts val="0"/>
                        </a:spcAft>
                        <a:buNone/>
                      </a:pPr>
                      <a:r>
                        <a:rPr lang="en" sz="4000">
                          <a:solidFill>
                            <a:schemeClr val="bg1"/>
                          </a:solidFill>
                        </a:rPr>
                        <a:t>GitHub Issues</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r>
                        <a:rPr lang="en" sz="4000">
                          <a:solidFill>
                            <a:schemeClr val="bg1"/>
                          </a:solidFill>
                        </a:rPr>
                        <a:t>X</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extLst>
                  <a:ext uri="{0D108BD9-81ED-4DB2-BD59-A6C34878D82A}">
                    <a16:rowId xmlns:a16="http://schemas.microsoft.com/office/drawing/2014/main" val="10003"/>
                  </a:ext>
                </a:extLst>
              </a:tr>
              <a:tr h="1099599">
                <a:tc>
                  <a:txBody>
                    <a:bodyPr/>
                    <a:lstStyle/>
                    <a:p>
                      <a:pPr marL="0" lvl="0" indent="0" algn="l" rtl="0">
                        <a:spcBef>
                          <a:spcPts val="0"/>
                        </a:spcBef>
                        <a:spcAft>
                          <a:spcPts val="0"/>
                        </a:spcAft>
                        <a:buNone/>
                      </a:pPr>
                      <a:r>
                        <a:rPr lang="en" sz="4000">
                          <a:solidFill>
                            <a:schemeClr val="bg1"/>
                          </a:solidFill>
                        </a:rPr>
                        <a:t>GitHub Actions</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r>
                        <a:rPr lang="en" sz="4000">
                          <a:solidFill>
                            <a:schemeClr val="bg1"/>
                          </a:solidFill>
                        </a:rPr>
                        <a:t>X</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extLst>
                  <a:ext uri="{0D108BD9-81ED-4DB2-BD59-A6C34878D82A}">
                    <a16:rowId xmlns:a16="http://schemas.microsoft.com/office/drawing/2014/main" val="10004"/>
                  </a:ext>
                </a:extLst>
              </a:tr>
              <a:tr h="1099599">
                <a:tc>
                  <a:txBody>
                    <a:bodyPr/>
                    <a:lstStyle/>
                    <a:p>
                      <a:pPr marL="0" lvl="0" indent="0" algn="l" rtl="0">
                        <a:spcBef>
                          <a:spcPts val="0"/>
                        </a:spcBef>
                        <a:spcAft>
                          <a:spcPts val="0"/>
                        </a:spcAft>
                        <a:buNone/>
                      </a:pPr>
                      <a:r>
                        <a:rPr lang="en" sz="4000">
                          <a:solidFill>
                            <a:schemeClr val="bg1"/>
                          </a:solidFill>
                        </a:rPr>
                        <a:t>GitHub Packages</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r>
                        <a:rPr lang="en" sz="4000">
                          <a:solidFill>
                            <a:schemeClr val="bg1"/>
                          </a:solidFill>
                        </a:rPr>
                        <a:t>X</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extLst>
                  <a:ext uri="{0D108BD9-81ED-4DB2-BD59-A6C34878D82A}">
                    <a16:rowId xmlns:a16="http://schemas.microsoft.com/office/drawing/2014/main" val="10005"/>
                  </a:ext>
                </a:extLst>
              </a:tr>
              <a:tr h="1075099">
                <a:tc>
                  <a:txBody>
                    <a:bodyPr/>
                    <a:lstStyle/>
                    <a:p>
                      <a:pPr marL="0" lvl="0" indent="0" algn="l" rtl="0">
                        <a:spcBef>
                          <a:spcPts val="0"/>
                        </a:spcBef>
                        <a:spcAft>
                          <a:spcPts val="0"/>
                        </a:spcAft>
                        <a:buNone/>
                      </a:pPr>
                      <a:r>
                        <a:rPr lang="en" sz="4000">
                          <a:solidFill>
                            <a:schemeClr val="bg1"/>
                          </a:solidFill>
                        </a:rPr>
                        <a:t>Advanced Security</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r>
                        <a:rPr lang="en" sz="4000">
                          <a:solidFill>
                            <a:schemeClr val="bg1"/>
                          </a:solidFill>
                        </a:rPr>
                        <a:t>X</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extLst>
                  <a:ext uri="{0D108BD9-81ED-4DB2-BD59-A6C34878D82A}">
                    <a16:rowId xmlns:a16="http://schemas.microsoft.com/office/drawing/2014/main" val="10006"/>
                  </a:ext>
                </a:extLst>
              </a:tr>
              <a:tr h="1120899">
                <a:tc>
                  <a:txBody>
                    <a:bodyPr/>
                    <a:lstStyle/>
                    <a:p>
                      <a:pPr marL="0" lvl="0" indent="0" algn="l" rtl="0">
                        <a:spcBef>
                          <a:spcPts val="0"/>
                        </a:spcBef>
                        <a:spcAft>
                          <a:spcPts val="0"/>
                        </a:spcAft>
                        <a:buNone/>
                      </a:pPr>
                      <a:r>
                        <a:rPr lang="en" sz="4000">
                          <a:solidFill>
                            <a:schemeClr val="bg1"/>
                          </a:solidFill>
                        </a:rPr>
                        <a:t>Developing for GH</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r>
                        <a:rPr lang="en" sz="4000">
                          <a:solidFill>
                            <a:schemeClr val="bg1"/>
                          </a:solidFill>
                        </a:rPr>
                        <a:t>X</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extLst>
                  <a:ext uri="{0D108BD9-81ED-4DB2-BD59-A6C34878D82A}">
                    <a16:rowId xmlns:a16="http://schemas.microsoft.com/office/drawing/2014/main" val="10007"/>
                  </a:ext>
                </a:extLst>
              </a:tr>
              <a:tr h="1099599">
                <a:tc>
                  <a:txBody>
                    <a:bodyPr/>
                    <a:lstStyle/>
                    <a:p>
                      <a:pPr marL="0" lvl="0" indent="0" algn="l" rtl="0">
                        <a:spcBef>
                          <a:spcPts val="0"/>
                        </a:spcBef>
                        <a:spcAft>
                          <a:spcPts val="0"/>
                        </a:spcAft>
                        <a:buNone/>
                      </a:pPr>
                      <a:r>
                        <a:rPr lang="en" sz="4000">
                          <a:solidFill>
                            <a:schemeClr val="bg1"/>
                          </a:solidFill>
                        </a:rPr>
                        <a:t>GHES</a:t>
                      </a: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endParaRPr sz="4000">
                        <a:solidFill>
                          <a:schemeClr val="bg1"/>
                        </a:solidFill>
                      </a:endParaRPr>
                    </a:p>
                  </a:txBody>
                  <a:tcPr marL="243800" marR="243800" marT="243800" marB="243800"/>
                </a:tc>
                <a:tc>
                  <a:txBody>
                    <a:bodyPr/>
                    <a:lstStyle/>
                    <a:p>
                      <a:pPr marL="0" lvl="0" indent="0" algn="ctr" rtl="0">
                        <a:spcBef>
                          <a:spcPts val="0"/>
                        </a:spcBef>
                        <a:spcAft>
                          <a:spcPts val="0"/>
                        </a:spcAft>
                        <a:buNone/>
                      </a:pPr>
                      <a:r>
                        <a:rPr lang="en" sz="4000">
                          <a:solidFill>
                            <a:schemeClr val="bg1"/>
                          </a:solidFill>
                        </a:rPr>
                        <a:t>X</a:t>
                      </a:r>
                      <a:endParaRPr sz="4000">
                        <a:solidFill>
                          <a:schemeClr val="bg1"/>
                        </a:solidFill>
                      </a:endParaRPr>
                    </a:p>
                  </a:txBody>
                  <a:tcPr marL="243800" marR="243800" marT="243800" marB="243800"/>
                </a:tc>
                <a:extLst>
                  <a:ext uri="{0D108BD9-81ED-4DB2-BD59-A6C34878D82A}">
                    <a16:rowId xmlns:a16="http://schemas.microsoft.com/office/drawing/2014/main" val="10008"/>
                  </a:ext>
                </a:extLst>
              </a:tr>
            </a:tbl>
          </a:graphicData>
        </a:graphic>
      </p:graphicFrame>
      <p:sp>
        <p:nvSpPr>
          <p:cNvPr id="437" name="Google Shape;437;p120"/>
          <p:cNvSpPr txBox="1"/>
          <p:nvPr/>
        </p:nvSpPr>
        <p:spPr>
          <a:xfrm>
            <a:off x="1193800" y="406400"/>
            <a:ext cx="13843200" cy="771185"/>
          </a:xfrm>
          <a:prstGeom prst="rect">
            <a:avLst/>
          </a:prstGeom>
          <a:noFill/>
          <a:ln>
            <a:noFill/>
          </a:ln>
        </p:spPr>
        <p:txBody>
          <a:bodyPr spcFirstLastPara="1" wrap="square" lIns="243800" tIns="243800" rIns="243800" bIns="243800" anchor="t" anchorCtr="0">
            <a:noAutofit/>
          </a:bodyPr>
          <a:lstStyle/>
          <a:p>
            <a:endParaRPr sz="8800"/>
          </a:p>
        </p:txBody>
      </p:sp>
      <p:sp>
        <p:nvSpPr>
          <p:cNvPr id="438" name="Google Shape;438;p120"/>
          <p:cNvSpPr txBox="1"/>
          <p:nvPr/>
        </p:nvSpPr>
        <p:spPr>
          <a:xfrm>
            <a:off x="-18255" y="229114"/>
            <a:ext cx="24378225" cy="1438074"/>
          </a:xfrm>
          <a:prstGeom prst="rect">
            <a:avLst/>
          </a:prstGeom>
          <a:noFill/>
          <a:ln>
            <a:noFill/>
          </a:ln>
        </p:spPr>
        <p:txBody>
          <a:bodyPr spcFirstLastPara="1" wrap="square" lIns="243800" tIns="243800" rIns="243800" bIns="243800" anchor="t" anchorCtr="0">
            <a:noAutofit/>
          </a:bodyPr>
          <a:lstStyle/>
          <a:p>
            <a:pPr algn="ctr"/>
            <a:r>
              <a:rPr lang="en" sz="9600">
                <a:solidFill>
                  <a:schemeClr val="bg1"/>
                </a:solidFill>
                <a:latin typeface="Helvetica Neue"/>
                <a:ea typeface="Helvetica Neue"/>
                <a:cs typeface="Helvetica Neue"/>
                <a:sym typeface="Helvetica Neue"/>
              </a:rPr>
              <a:t>Plan for the week</a:t>
            </a:r>
            <a:endParaRPr lang="en-US" sz="9600">
              <a:solidFill>
                <a:schemeClr val="bg1"/>
              </a:solidFill>
              <a:latin typeface="Helvetica Neue"/>
              <a:ea typeface="Helvetica Neue"/>
              <a:cs typeface="Helvetica Neue"/>
            </a:endParaRPr>
          </a:p>
        </p:txBody>
      </p:sp>
    </p:spTree>
    <p:extLst>
      <p:ext uri="{BB962C8B-B14F-4D97-AF65-F5344CB8AC3E}">
        <p14:creationId xmlns:p14="http://schemas.microsoft.com/office/powerpoint/2010/main" val="3144207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121"/>
          <p:cNvSpPr txBox="1">
            <a:spLocks noGrp="1"/>
          </p:cNvSpPr>
          <p:nvPr>
            <p:ph type="title" idx="4294967295"/>
          </p:nvPr>
        </p:nvSpPr>
        <p:spPr>
          <a:xfrm>
            <a:off x="-10615" y="285135"/>
            <a:ext cx="24383999" cy="1932609"/>
          </a:xfrm>
          <a:prstGeom prst="rect">
            <a:avLst/>
          </a:prstGeom>
        </p:spPr>
        <p:txBody>
          <a:bodyPr spcFirstLastPara="1" wrap="square" lIns="50800" tIns="50800" rIns="50800" bIns="50800" anchor="t" anchorCtr="0">
            <a:noAutofit/>
          </a:bodyPr>
          <a:lstStyle/>
          <a:p>
            <a:pPr algn="ctr"/>
            <a:r>
              <a:rPr lang="en">
                <a:solidFill>
                  <a:schemeClr val="bg1"/>
                </a:solidFill>
              </a:rPr>
              <a:t>Bootcamp agenda</a:t>
            </a:r>
            <a:endParaRPr lang="en-US">
              <a:solidFill>
                <a:schemeClr val="bg1"/>
              </a:solidFill>
            </a:endParaRPr>
          </a:p>
        </p:txBody>
      </p:sp>
      <p:sp>
        <p:nvSpPr>
          <p:cNvPr id="444" name="Google Shape;444;p121"/>
          <p:cNvSpPr txBox="1">
            <a:spLocks noGrp="1"/>
          </p:cNvSpPr>
          <p:nvPr>
            <p:ph type="body" idx="4294967295"/>
          </p:nvPr>
        </p:nvSpPr>
        <p:spPr>
          <a:xfrm>
            <a:off x="2193405" y="2868932"/>
            <a:ext cx="9898849" cy="9890880"/>
          </a:xfrm>
          <a:prstGeom prst="rect">
            <a:avLst/>
          </a:prstGeom>
        </p:spPr>
        <p:txBody>
          <a:bodyPr spcFirstLastPara="1" wrap="square" lIns="50800" tIns="50800" rIns="50800" bIns="50800" anchor="t" anchorCtr="0">
            <a:noAutofit/>
          </a:bodyPr>
          <a:lstStyle/>
          <a:p>
            <a:pPr marL="685800" indent="-685800" algn="l">
              <a:buSzPts val="2000"/>
              <a:buFont typeface="Arial"/>
              <a:buChar char="•"/>
            </a:pPr>
            <a:r>
              <a:rPr lang="en-US" sz="4800" b="1">
                <a:solidFill>
                  <a:schemeClr val="bg1"/>
                </a:solidFill>
              </a:rPr>
              <a:t>Day 1 - Getting started</a:t>
            </a:r>
          </a:p>
          <a:p>
            <a:pPr marL="571500" lvl="6" indent="-571500" algn="l">
              <a:buSzPts val="1200"/>
              <a:buFont typeface="Courier New"/>
              <a:buChar char="o"/>
            </a:pPr>
            <a:r>
              <a:rPr lang="en-US" sz="3600">
                <a:solidFill>
                  <a:schemeClr val="bg1"/>
                </a:solidFill>
              </a:rPr>
              <a:t>GitHub ecosystem </a:t>
            </a:r>
          </a:p>
          <a:p>
            <a:pPr algn="l"/>
            <a:endParaRPr lang="en-US" sz="3600">
              <a:solidFill>
                <a:schemeClr val="bg1"/>
              </a:solidFill>
            </a:endParaRPr>
          </a:p>
          <a:p>
            <a:pPr marL="685800" indent="-685800" algn="l">
              <a:buSzPts val="2000"/>
              <a:buFont typeface="Arial"/>
              <a:buChar char="•"/>
            </a:pPr>
            <a:r>
              <a:rPr lang="en-US" sz="4800" b="1">
                <a:solidFill>
                  <a:schemeClr val="bg1"/>
                </a:solidFill>
              </a:rPr>
              <a:t>Day 2 - Fundamentals</a:t>
            </a:r>
          </a:p>
          <a:p>
            <a:pPr marL="571500" lvl="1" indent="-571500" algn="l">
              <a:buSzPts val="1200"/>
              <a:buFont typeface="Courier New"/>
              <a:buChar char="o"/>
            </a:pPr>
            <a:r>
              <a:rPr lang="en-US" sz="3600">
                <a:solidFill>
                  <a:schemeClr val="bg1"/>
                </a:solidFill>
              </a:rPr>
              <a:t>Team and organization management</a:t>
            </a:r>
          </a:p>
          <a:p>
            <a:pPr marL="571500" lvl="1" indent="-571500" algn="l">
              <a:buSzPts val="1200"/>
              <a:buFont typeface="Courier New"/>
              <a:buChar char="o"/>
            </a:pPr>
            <a:r>
              <a:rPr lang="en-US" sz="3600">
                <a:solidFill>
                  <a:schemeClr val="bg1"/>
                </a:solidFill>
              </a:rPr>
              <a:t>Issue/project management</a:t>
            </a:r>
          </a:p>
          <a:p>
            <a:pPr marL="571500" lvl="1" indent="-571500" algn="l">
              <a:buSzPts val="1200"/>
              <a:buFont typeface="Courier New"/>
              <a:buChar char="o"/>
            </a:pPr>
            <a:r>
              <a:rPr lang="en-US" sz="3600">
                <a:solidFill>
                  <a:schemeClr val="bg1"/>
                </a:solidFill>
              </a:rPr>
              <a:t>Repos and policy management</a:t>
            </a:r>
            <a:br>
              <a:rPr lang="en-US" sz="3600">
                <a:solidFill>
                  <a:schemeClr val="bg1"/>
                </a:solidFill>
              </a:rPr>
            </a:br>
            <a:endParaRPr lang="en-US" sz="3600">
              <a:solidFill>
                <a:schemeClr val="bg1"/>
              </a:solidFill>
            </a:endParaRPr>
          </a:p>
          <a:p>
            <a:pPr marL="685800" lvl="1" indent="-685800" algn="l">
              <a:buSzPts val="1200"/>
              <a:buFont typeface="Arial"/>
              <a:buChar char="•"/>
            </a:pPr>
            <a:r>
              <a:rPr lang="en-US" sz="4800" b="1">
                <a:solidFill>
                  <a:schemeClr val="bg1"/>
                </a:solidFill>
              </a:rPr>
              <a:t>Day 3 - CI/CD</a:t>
            </a:r>
          </a:p>
          <a:p>
            <a:pPr marL="571500" lvl="1" indent="-571500" algn="l">
              <a:buSzPts val="1200"/>
              <a:buFont typeface="Courier New"/>
              <a:buChar char="o"/>
            </a:pPr>
            <a:r>
              <a:rPr lang="en-US" sz="3600">
                <a:solidFill>
                  <a:schemeClr val="bg1"/>
                </a:solidFill>
              </a:rPr>
              <a:t>GitHub Actions</a:t>
            </a:r>
            <a:endParaRPr lang="en-US">
              <a:solidFill>
                <a:schemeClr val="bg1"/>
              </a:solidFill>
            </a:endParaRPr>
          </a:p>
          <a:p>
            <a:pPr marL="571500" lvl="1" indent="-571500" algn="l">
              <a:buSzPts val="1200"/>
              <a:buFont typeface="Courier New"/>
              <a:buChar char="o"/>
            </a:pPr>
            <a:r>
              <a:rPr lang="en-US" sz="3600">
                <a:solidFill>
                  <a:schemeClr val="bg1"/>
                </a:solidFill>
              </a:rPr>
              <a:t>GitHub Packages</a:t>
            </a:r>
            <a:endParaRPr lang="en-US">
              <a:solidFill>
                <a:schemeClr val="bg1"/>
              </a:solidFill>
            </a:endParaRPr>
          </a:p>
        </p:txBody>
      </p:sp>
      <p:sp>
        <p:nvSpPr>
          <p:cNvPr id="445" name="Google Shape;445;p121"/>
          <p:cNvSpPr txBox="1">
            <a:spLocks noGrp="1"/>
          </p:cNvSpPr>
          <p:nvPr>
            <p:ph type="body" idx="4294967295"/>
          </p:nvPr>
        </p:nvSpPr>
        <p:spPr>
          <a:xfrm>
            <a:off x="12840110" y="2854136"/>
            <a:ext cx="10493653" cy="9905676"/>
          </a:xfrm>
          <a:prstGeom prst="rect">
            <a:avLst/>
          </a:prstGeom>
        </p:spPr>
        <p:txBody>
          <a:bodyPr spcFirstLastPara="1" wrap="square" lIns="50800" tIns="50800" rIns="50800" bIns="50800" anchor="t" anchorCtr="0">
            <a:noAutofit/>
          </a:bodyPr>
          <a:lstStyle/>
          <a:p>
            <a:pPr marL="685800" indent="-685800" algn="l">
              <a:buSzPts val="2000"/>
              <a:buFont typeface="Arial"/>
              <a:buChar char="•"/>
            </a:pPr>
            <a:r>
              <a:rPr lang="en" sz="4800" b="1">
                <a:solidFill>
                  <a:schemeClr val="bg1"/>
                </a:solidFill>
              </a:rPr>
              <a:t>Day 4 - Advanced topics</a:t>
            </a:r>
            <a:endParaRPr lang="en-US"/>
          </a:p>
          <a:p>
            <a:pPr marL="685800" indent="-685800" algn="l">
              <a:buSzPts val="2000"/>
              <a:buFont typeface="Courier New"/>
              <a:buChar char="o"/>
            </a:pPr>
            <a:r>
              <a:rPr lang="en" sz="3600">
                <a:solidFill>
                  <a:schemeClr val="bg1"/>
                </a:solidFill>
              </a:rPr>
              <a:t>Advanced Security</a:t>
            </a:r>
          </a:p>
          <a:p>
            <a:pPr marL="685800" indent="-685800" algn="l">
              <a:buSzPts val="2000"/>
              <a:buFont typeface="Courier New"/>
              <a:buChar char="o"/>
            </a:pPr>
            <a:r>
              <a:rPr lang="en" sz="3600">
                <a:solidFill>
                  <a:schemeClr val="bg1"/>
                </a:solidFill>
              </a:rPr>
              <a:t>Developing for GitHub</a:t>
            </a:r>
            <a:endParaRPr sz="3600">
              <a:solidFill>
                <a:schemeClr val="bg1"/>
              </a:solidFill>
            </a:endParaRPr>
          </a:p>
          <a:p>
            <a:pPr algn="l">
              <a:buSzPts val="2000"/>
            </a:pPr>
            <a:endParaRPr lang="en" sz="4250">
              <a:solidFill>
                <a:schemeClr val="bg1"/>
              </a:solidFill>
            </a:endParaRPr>
          </a:p>
          <a:p>
            <a:pPr marL="685800" indent="-685800" algn="l">
              <a:spcBef>
                <a:spcPts val="2667"/>
              </a:spcBef>
              <a:buSzPts val="2000"/>
              <a:buFont typeface="Arial"/>
              <a:buChar char="•"/>
            </a:pPr>
            <a:r>
              <a:rPr lang="en" sz="4800" b="1">
                <a:solidFill>
                  <a:schemeClr val="bg1"/>
                </a:solidFill>
              </a:rPr>
              <a:t>Video - GitHub Enterprise Server</a:t>
            </a:r>
            <a:endParaRPr sz="4800" b="1">
              <a:solidFill>
                <a:schemeClr val="bg1"/>
              </a:solidFill>
            </a:endParaRPr>
          </a:p>
          <a:p>
            <a:pPr marL="571500" lvl="1" indent="-571500" algn="l">
              <a:buSzPts val="1200"/>
              <a:buFont typeface="Courier New"/>
              <a:buChar char="o"/>
            </a:pPr>
            <a:r>
              <a:rPr lang="en" sz="3600">
                <a:solidFill>
                  <a:schemeClr val="bg1"/>
                </a:solidFill>
              </a:rPr>
              <a:t>Installation</a:t>
            </a:r>
            <a:endParaRPr sz="3600">
              <a:solidFill>
                <a:schemeClr val="bg1"/>
              </a:solidFill>
            </a:endParaRPr>
          </a:p>
          <a:p>
            <a:pPr marL="571500" lvl="1" indent="-571500" algn="l">
              <a:buSzPts val="1200"/>
              <a:buFont typeface="Courier New"/>
              <a:buChar char="o"/>
            </a:pPr>
            <a:r>
              <a:rPr lang="en" sz="3600">
                <a:solidFill>
                  <a:schemeClr val="bg1"/>
                </a:solidFill>
              </a:rPr>
              <a:t>Management</a:t>
            </a:r>
            <a:endParaRPr sz="3600">
              <a:solidFill>
                <a:schemeClr val="bg1"/>
              </a:solidFill>
            </a:endParaRPr>
          </a:p>
          <a:p>
            <a:pPr marL="571500" lvl="1" indent="-571500" algn="l">
              <a:buSzPts val="1200"/>
              <a:buFont typeface="Courier New"/>
              <a:buChar char="o"/>
            </a:pPr>
            <a:r>
              <a:rPr lang="en" sz="3600">
                <a:solidFill>
                  <a:schemeClr val="bg1"/>
                </a:solidFill>
              </a:rPr>
              <a:t>Best practices</a:t>
            </a:r>
            <a:endParaRPr sz="3600">
              <a:solidFill>
                <a:schemeClr val="bg1"/>
              </a:solidFill>
            </a:endParaRPr>
          </a:p>
          <a:p>
            <a:pPr indent="0" algn="l"/>
            <a:endParaRPr sz="4250">
              <a:solidFill>
                <a:schemeClr val="bg1"/>
              </a:solidFill>
            </a:endParaRPr>
          </a:p>
        </p:txBody>
      </p:sp>
    </p:spTree>
    <p:extLst>
      <p:ext uri="{BB962C8B-B14F-4D97-AF65-F5344CB8AC3E}">
        <p14:creationId xmlns:p14="http://schemas.microsoft.com/office/powerpoint/2010/main" val="2953071793"/>
      </p:ext>
    </p:extLst>
  </p:cSld>
  <p:clrMapOvr>
    <a:masterClrMapping/>
  </p:clrMapOvr>
  <p:transition spd="med"/>
</p:sld>
</file>

<file path=ppt/theme/theme1.xml><?xml version="1.0" encoding="utf-8"?>
<a:theme xmlns:a="http://schemas.openxmlformats.org/drawingml/2006/main" name="Black">
  <a:themeElements>
    <a:clrScheme name="GitHub 1">
      <a:dk1>
        <a:srgbClr val="23292E"/>
      </a:dk1>
      <a:lt1>
        <a:srgbClr val="D0D4DA"/>
      </a:lt1>
      <a:dk2>
        <a:srgbClr val="434343"/>
      </a:dk2>
      <a:lt2>
        <a:srgbClr val="FEFFFF"/>
      </a:lt2>
      <a:accent1>
        <a:srgbClr val="0366D6"/>
      </a:accent1>
      <a:accent2>
        <a:srgbClr val="FB8532"/>
      </a:accent2>
      <a:accent3>
        <a:srgbClr val="5A32A3"/>
      </a:accent3>
      <a:accent4>
        <a:srgbClr val="FF3742"/>
      </a:accent4>
      <a:accent5>
        <a:srgbClr val="F7C713"/>
      </a:accent5>
      <a:accent6>
        <a:srgbClr val="85E89D"/>
      </a:accent6>
      <a:hlink>
        <a:srgbClr val="0266D6"/>
      </a:hlink>
      <a:folHlink>
        <a:srgbClr val="23292E"/>
      </a:folHlink>
    </a:clrScheme>
    <a:fontScheme name="Black">
      <a:majorFont>
        <a:latin typeface="Helvetica Neue"/>
        <a:ea typeface="Helvetica Neue"/>
        <a:cs typeface="Helvetica Neue"/>
      </a:majorFont>
      <a:minorFont>
        <a:latin typeface="Helvetica Neue"/>
        <a:ea typeface="Helvetica Neue"/>
        <a:cs typeface="Helvetica Neue"/>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hueOff val="9412941"/>
            <a:lumOff val="1372"/>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959DA5"/>
            </a:solidFill>
            <a:effectLst/>
            <a:uFillTx/>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Presentation4" id="{D684964B-ED69-6C4D-A04D-A17507C9B83E}" vid="{575C64C8-0243-F549-B83C-339B05E298C0}"/>
    </a:ext>
  </a:extLst>
</a:theme>
</file>

<file path=ppt/theme/theme2.xml><?xml version="1.0" encoding="utf-8"?>
<a:theme xmlns:a="http://schemas.openxmlformats.org/drawingml/2006/main" name="Black">
  <a:themeElements>
    <a:clrScheme name="Black">
      <a:dk1>
        <a:srgbClr val="000000"/>
      </a:dk1>
      <a:lt1>
        <a:srgbClr val="FFFFFF"/>
      </a:lt1>
      <a:dk2>
        <a:srgbClr val="434343"/>
      </a:dk2>
      <a:lt2>
        <a:srgbClr val="A9A9A9"/>
      </a:lt2>
      <a:accent1>
        <a:srgbClr val="0366D6"/>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a:ea typeface="Helvetica Neue"/>
        <a:cs typeface="Helvetica Neue"/>
      </a:majorFont>
      <a:minorFont>
        <a:latin typeface="Helvetica Neue"/>
        <a:ea typeface="Helvetica Neue"/>
        <a:cs typeface="Helvetica Neue"/>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hueOff val="9412941"/>
            <a:lumOff val="1372"/>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3600" b="1" i="0" u="none" strike="noStrike" cap="none" spc="0" normalizeH="0" baseline="0">
            <a:ln>
              <a:noFill/>
            </a:ln>
            <a:solidFill>
              <a:srgbClr val="959DA5"/>
            </a:solidFill>
            <a:effectLst/>
            <a:uFillTx/>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07CF5586D61924DA1FD457371055D77" ma:contentTypeVersion="6" ma:contentTypeDescription="Create a new document." ma:contentTypeScope="" ma:versionID="a46c7c758f3b088f4415c182e26d1a93">
  <xsd:schema xmlns:xsd="http://www.w3.org/2001/XMLSchema" xmlns:xs="http://www.w3.org/2001/XMLSchema" xmlns:p="http://schemas.microsoft.com/office/2006/metadata/properties" xmlns:ns2="e49e5783-6ed0-4c95-998b-fda6fc3232fc" xmlns:ns3="6f94a201-f5c1-4fba-bc67-da621c7eb830" targetNamespace="http://schemas.microsoft.com/office/2006/metadata/properties" ma:root="true" ma:fieldsID="02e121b62b605f08678e754b8ff5f953" ns2:_="" ns3:_="">
    <xsd:import namespace="e49e5783-6ed0-4c95-998b-fda6fc3232fc"/>
    <xsd:import namespace="6f94a201-f5c1-4fba-bc67-da621c7eb830"/>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49e5783-6ed0-4c95-998b-fda6fc3232f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f94a201-f5c1-4fba-bc67-da621c7eb83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5A7DBC9-3214-49C0-99B7-B1C22F2B19F5}">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344A3723-4109-4255-A7E9-E2281CCA331D}">
  <ds:schemaRefs>
    <ds:schemaRef ds:uri="http://schemas.microsoft.com/sharepoint/v3/contenttype/forms"/>
  </ds:schemaRefs>
</ds:datastoreItem>
</file>

<file path=customXml/itemProps3.xml><?xml version="1.0" encoding="utf-8"?>
<ds:datastoreItem xmlns:ds="http://schemas.openxmlformats.org/officeDocument/2006/customXml" ds:itemID="{744D45EE-C8E3-4BF2-A080-3932EAB207E3}">
  <ds:schemaRefs>
    <ds:schemaRef ds:uri="6f94a201-f5c1-4fba-bc67-da621c7eb830"/>
    <ds:schemaRef ds:uri="e49e5783-6ed0-4c95-998b-fda6fc3232f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Black</Template>
  <Application>Microsoft Office PowerPoint</Application>
  <PresentationFormat>Custom</PresentationFormat>
  <Slides>20</Slides>
  <Notes>18</Notes>
  <HiddenSlides>3</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Black</vt:lpstr>
      <vt:lpstr>Deck overview</vt:lpstr>
      <vt:lpstr>Presenter notes</vt:lpstr>
      <vt:lpstr>What’s in the box?</vt:lpstr>
      <vt:lpstr>GitHub  Partner Bootcamp Day 1: Getting started</vt:lpstr>
      <vt:lpstr>Presenters</vt:lpstr>
      <vt:lpstr>Hello!</vt:lpstr>
      <vt:lpstr>What’s in the box?</vt:lpstr>
      <vt:lpstr>PowerPoint Presentation</vt:lpstr>
      <vt:lpstr>Bootcamp agenda</vt:lpstr>
      <vt:lpstr>GitHub  Partner Bootcamp Day 2: Fundamentals</vt:lpstr>
      <vt:lpstr>Presenters</vt:lpstr>
      <vt:lpstr>The Bootcamp Agenda</vt:lpstr>
      <vt:lpstr>Today’s agenda</vt:lpstr>
      <vt:lpstr>GitHub  Partner Bootcamp Day 3: CI/CD</vt:lpstr>
      <vt:lpstr>Presenters</vt:lpstr>
      <vt:lpstr>The Bootcamp Agenda</vt:lpstr>
      <vt:lpstr>Agenda</vt:lpstr>
      <vt:lpstr>GitHub  Partner Bootcamp Day 4: Advanced Topics</vt:lpstr>
      <vt:lpstr>Presenters</vt:lpstr>
      <vt:lpstr>The Bootcamp Agenda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dc:title>
  <dc:creator>Briana Swift</dc:creator>
  <cp:revision>4</cp:revision>
  <dcterms:created xsi:type="dcterms:W3CDTF">2021-02-15T16:00:05Z</dcterms:created>
  <dcterms:modified xsi:type="dcterms:W3CDTF">2021-03-18T16:03:55Z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0x010100B07CF5586D61924DA1FD457371055D77</vt:lpwstr>
  </property>
</Properties>
</file>

<file path=docProps/thumbnail.jpeg>
</file>